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8" r:id="rId2"/>
    <p:sldId id="450" r:id="rId3"/>
    <p:sldId id="468" r:id="rId4"/>
    <p:sldId id="467" r:id="rId5"/>
    <p:sldId id="293" r:id="rId6"/>
  </p:sldIdLst>
  <p:sldSz cx="12192000" cy="6858000"/>
  <p:notesSz cx="6858000" cy="9144000"/>
  <p:embeddedFontLst>
    <p:embeddedFont>
      <p:font typeface="맑은 고딕" panose="020B0503020000020004" pitchFamily="34" charset="-127"/>
      <p:regular r:id="rId8"/>
      <p:bold r:id="rId9"/>
    </p:embeddedFont>
    <p:embeddedFont>
      <p:font typeface="Playfair Display Black" panose="00000A00000000000000" pitchFamily="2" charset="-52"/>
      <p:bold r:id="rId10"/>
      <p:boldItalic r:id="rId11"/>
    </p:embeddedFont>
    <p:embeddedFont>
      <p:font typeface="Poppins Light" panose="00000400000000000000" pitchFamily="2" charset="0"/>
      <p:regular r:id="rId12"/>
      <p:italic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40A"/>
    <a:srgbClr val="ECEFEC"/>
    <a:srgbClr val="489BFE"/>
    <a:srgbClr val="FA845E"/>
    <a:srgbClr val="CB000C"/>
    <a:srgbClr val="597D2F"/>
    <a:srgbClr val="FF7630"/>
    <a:srgbClr val="300004"/>
    <a:srgbClr val="FFFCF1"/>
    <a:srgbClr val="F44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3">
            <a:hlinkClick r:id="rId2"/>
            <a:extLst>
              <a:ext uri="{FF2B5EF4-FFF2-40B4-BE49-F238E27FC236}">
                <a16:creationId xmlns:a16="http://schemas.microsoft.com/office/drawing/2014/main" id="{F08D57CA-68AB-40BC-93BA-FA3BD731F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8" name="TextBox 27">
            <a:hlinkClick r:id="rId5"/>
            <a:extLst>
              <a:ext uri="{FF2B5EF4-FFF2-40B4-BE49-F238E27FC236}">
                <a16:creationId xmlns:a16="http://schemas.microsoft.com/office/drawing/2014/main" id="{F18BBCC1-AEC9-4F08-9C0D-E17F54EB36F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023A810-6E85-4629-A829-160EEE88E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0" t="50000"/>
          <a:stretch/>
        </p:blipFill>
        <p:spPr>
          <a:xfrm>
            <a:off x="0" y="0"/>
            <a:ext cx="3519588" cy="3429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517F96-6D7A-48FA-9118-D75A2598C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50" b="78833"/>
          <a:stretch/>
        </p:blipFill>
        <p:spPr>
          <a:xfrm>
            <a:off x="5214574" y="5406357"/>
            <a:ext cx="6977426" cy="145164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3B62FEF5-0C9E-4EFD-AEF7-9DE0E3B9E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9845"/>
          <a:stretch/>
        </p:blipFill>
        <p:spPr>
          <a:xfrm>
            <a:off x="0" y="5838825"/>
            <a:ext cx="3076864" cy="101917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436BD560-0788-473E-8766-F840F6F1E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0619" b="8380"/>
          <a:stretch/>
        </p:blipFill>
        <p:spPr>
          <a:xfrm>
            <a:off x="10751343" y="5732237"/>
            <a:ext cx="1440657" cy="112576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10FB2E4C-E6E0-4734-AD80-03486BC68D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64808"/>
          <a:stretch/>
        </p:blipFill>
        <p:spPr>
          <a:xfrm>
            <a:off x="11102583" y="80518"/>
            <a:ext cx="1089417" cy="857250"/>
          </a:xfrm>
          <a:prstGeom prst="rect">
            <a:avLst/>
          </a:prstGeom>
        </p:spPr>
      </p:pic>
      <p:sp>
        <p:nvSpPr>
          <p:cNvPr id="34" name="그림 개체 틀 4">
            <a:extLst>
              <a:ext uri="{FF2B5EF4-FFF2-40B4-BE49-F238E27FC236}">
                <a16:creationId xmlns:a16="http://schemas.microsoft.com/office/drawing/2014/main" id="{F07AA302-C76C-4DE6-811F-452108466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5205" y="1554922"/>
            <a:ext cx="3748156" cy="374815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래픽 1">
            <a:extLst>
              <a:ext uri="{FF2B5EF4-FFF2-40B4-BE49-F238E27FC236}">
                <a16:creationId xmlns:a16="http://schemas.microsoft.com/office/drawing/2014/main" id="{F492D273-BEAC-421D-8F0E-F0651335EEC3}"/>
              </a:ext>
            </a:extLst>
          </p:cNvPr>
          <p:cNvSpPr/>
          <p:nvPr userDrawn="1"/>
        </p:nvSpPr>
        <p:spPr>
          <a:xfrm>
            <a:off x="10285616" y="3883794"/>
            <a:ext cx="1906384" cy="2974206"/>
          </a:xfrm>
          <a:custGeom>
            <a:avLst/>
            <a:gdLst>
              <a:gd name="connsiteX0" fmla="*/ 446 w 4394261"/>
              <a:gd name="connsiteY0" fmla="*/ 6856065 h 6855619"/>
              <a:gd name="connsiteX1" fmla="*/ 4395898 w 4394261"/>
              <a:gd name="connsiteY1" fmla="*/ 446 h 685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94261" h="6855619">
                <a:moveTo>
                  <a:pt x="446" y="6856065"/>
                </a:moveTo>
                <a:cubicBezTo>
                  <a:pt x="446" y="3069811"/>
                  <a:pt x="1968366" y="446"/>
                  <a:pt x="4395898" y="446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그래픽 1">
            <a:extLst>
              <a:ext uri="{FF2B5EF4-FFF2-40B4-BE49-F238E27FC236}">
                <a16:creationId xmlns:a16="http://schemas.microsoft.com/office/drawing/2014/main" id="{15F63B68-75A7-47C3-BED6-397358403F65}"/>
              </a:ext>
            </a:extLst>
          </p:cNvPr>
          <p:cNvSpPr/>
          <p:nvPr userDrawn="1"/>
        </p:nvSpPr>
        <p:spPr>
          <a:xfrm flipH="1" flipV="1">
            <a:off x="0" y="0"/>
            <a:ext cx="1906384" cy="2974206"/>
          </a:xfrm>
          <a:custGeom>
            <a:avLst/>
            <a:gdLst>
              <a:gd name="connsiteX0" fmla="*/ 446 w 4394261"/>
              <a:gd name="connsiteY0" fmla="*/ 6856065 h 6855619"/>
              <a:gd name="connsiteX1" fmla="*/ 4395898 w 4394261"/>
              <a:gd name="connsiteY1" fmla="*/ 446 h 685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94261" h="6855619">
                <a:moveTo>
                  <a:pt x="446" y="6856065"/>
                </a:moveTo>
                <a:cubicBezTo>
                  <a:pt x="446" y="3069811"/>
                  <a:pt x="1968366" y="446"/>
                  <a:pt x="4395898" y="446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60EA65-5A27-45DA-9D2D-B236E0990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0" b="19738"/>
          <a:stretch/>
        </p:blipFill>
        <p:spPr>
          <a:xfrm rot="16200000" flipH="1" flipV="1">
            <a:off x="2076292" y="-2076291"/>
            <a:ext cx="1351778" cy="5504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CAB06-F175-403B-ADE2-07DA89010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4" b="22769"/>
          <a:stretch/>
        </p:blipFill>
        <p:spPr>
          <a:xfrm rot="5400000" flipH="1" flipV="1">
            <a:off x="8512303" y="3183010"/>
            <a:ext cx="2053480" cy="52965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B0BAA28-E7D0-4929-B189-7E0C434195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170"/>
          <a:stretch/>
        </p:blipFill>
        <p:spPr>
          <a:xfrm flipH="1">
            <a:off x="-1" y="5697426"/>
            <a:ext cx="3520576" cy="10191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0DA6ECE-264C-4C75-8DBA-046E308768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5417"/>
          <a:stretch/>
        </p:blipFill>
        <p:spPr>
          <a:xfrm>
            <a:off x="10435680" y="0"/>
            <a:ext cx="1756320" cy="1228725"/>
          </a:xfrm>
          <a:prstGeom prst="rect">
            <a:avLst/>
          </a:prstGeom>
        </p:spPr>
      </p:pic>
      <p:sp>
        <p:nvSpPr>
          <p:cNvPr id="15" name="순서도: 대조 14">
            <a:extLst>
              <a:ext uri="{FF2B5EF4-FFF2-40B4-BE49-F238E27FC236}">
                <a16:creationId xmlns:a16="http://schemas.microsoft.com/office/drawing/2014/main" id="{B838FC2B-8A13-4D7D-8636-DA59C0188027}"/>
              </a:ext>
            </a:extLst>
          </p:cNvPr>
          <p:cNvSpPr/>
          <p:nvPr userDrawn="1"/>
        </p:nvSpPr>
        <p:spPr>
          <a:xfrm rot="16200000">
            <a:off x="697832" y="-697831"/>
            <a:ext cx="1395663" cy="2791326"/>
          </a:xfrm>
          <a:prstGeom prst="flowChartCollat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/>
            <a:endParaRPr lang="ko-KR" altLang="en-US"/>
          </a:p>
        </p:txBody>
      </p:sp>
      <p:sp>
        <p:nvSpPr>
          <p:cNvPr id="16" name="순서도: 대조 15">
            <a:extLst>
              <a:ext uri="{FF2B5EF4-FFF2-40B4-BE49-F238E27FC236}">
                <a16:creationId xmlns:a16="http://schemas.microsoft.com/office/drawing/2014/main" id="{961E0EB4-635C-4EDB-9456-EE7FF47D513D}"/>
              </a:ext>
            </a:extLst>
          </p:cNvPr>
          <p:cNvSpPr/>
          <p:nvPr userDrawn="1"/>
        </p:nvSpPr>
        <p:spPr>
          <a:xfrm rot="16200000">
            <a:off x="10098505" y="4764505"/>
            <a:ext cx="1395663" cy="2791326"/>
          </a:xfrm>
          <a:prstGeom prst="flowChartCollat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1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BD5B17-3710-4233-B07D-D8BD9F5228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8" b="77446"/>
          <a:stretch/>
        </p:blipFill>
        <p:spPr>
          <a:xfrm flipH="1" flipV="1">
            <a:off x="9232272" y="0"/>
            <a:ext cx="2959728" cy="1546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4CE8EA-462E-41EE-A1D4-CA04E9841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8" r="27114"/>
          <a:stretch/>
        </p:blipFill>
        <p:spPr>
          <a:xfrm flipH="1" flipV="1">
            <a:off x="0" y="5165274"/>
            <a:ext cx="7078072" cy="1692726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14132FB-AE5B-4FA3-9AE0-0A5FDAA49A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8505"/>
          <a:stretch/>
        </p:blipFill>
        <p:spPr>
          <a:xfrm flipH="1" flipV="1">
            <a:off x="8535081" y="5710136"/>
            <a:ext cx="3656919" cy="10191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7656A54-C64F-469D-A46B-827F195EB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3679" b="9533"/>
          <a:stretch/>
        </p:blipFill>
        <p:spPr>
          <a:xfrm flipH="1" flipV="1">
            <a:off x="0" y="0"/>
            <a:ext cx="4012407" cy="9133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3B8998-D0B3-48C3-9E44-14D59AA913E7}"/>
              </a:ext>
            </a:extLst>
          </p:cNvPr>
          <p:cNvGrpSpPr/>
          <p:nvPr userDrawn="1"/>
        </p:nvGrpSpPr>
        <p:grpSpPr>
          <a:xfrm flipH="1">
            <a:off x="0" y="0"/>
            <a:ext cx="2107933" cy="2107933"/>
            <a:chOff x="8763000" y="0"/>
            <a:chExt cx="3429000" cy="34290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D66E612-7893-43AC-8323-D93BBB4709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63000" y="0"/>
              <a:ext cx="2659500" cy="7695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050311F-0A6A-4998-AC29-7545B3DD8FD4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0477500" y="1714500"/>
              <a:ext cx="2659500" cy="7695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22D3F1-7F4F-434B-9422-F183F9CD7F80}"/>
              </a:ext>
            </a:extLst>
          </p:cNvPr>
          <p:cNvGrpSpPr/>
          <p:nvPr userDrawn="1"/>
        </p:nvGrpSpPr>
        <p:grpSpPr>
          <a:xfrm rot="10800000" flipH="1">
            <a:off x="10084067" y="4750067"/>
            <a:ext cx="2107933" cy="2107933"/>
            <a:chOff x="8763000" y="0"/>
            <a:chExt cx="3429000" cy="3429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B6FB79A-4CD2-41CF-B4BD-E2F6BBBD61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63000" y="0"/>
              <a:ext cx="2659500" cy="7695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016D611-6A61-48F4-A784-391F6D598592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0477500" y="1714500"/>
              <a:ext cx="2659500" cy="7695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558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79526D-BCB6-4727-8B6C-4992CF82F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68" b="37283"/>
          <a:stretch/>
        </p:blipFill>
        <p:spPr>
          <a:xfrm flipH="1" flipV="1">
            <a:off x="-1" y="-1"/>
            <a:ext cx="2084017" cy="43011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37472E-DD44-4486-9117-3069054D5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0" b="73401"/>
          <a:stretch/>
        </p:blipFill>
        <p:spPr>
          <a:xfrm>
            <a:off x="8737737" y="5033853"/>
            <a:ext cx="3454262" cy="182414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CA6A9E16-A5E7-4B67-AD9B-33367D074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20" b="7425"/>
          <a:stretch/>
        </p:blipFill>
        <p:spPr>
          <a:xfrm flipH="1" flipV="1">
            <a:off x="10136733" y="-1"/>
            <a:ext cx="2055267" cy="113749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D6A8A2D3-AAB4-428A-89CE-B8F93418BF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41659" y="5660164"/>
            <a:ext cx="3095625" cy="857250"/>
          </a:xfrm>
          <a:prstGeom prst="rect">
            <a:avLst/>
          </a:prstGeom>
        </p:spPr>
      </p:pic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E877CF98-0CAC-41B7-AC2E-490B8AB3A2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79973" y="1357875"/>
            <a:ext cx="4142254" cy="41422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래픽 22">
            <a:extLst>
              <a:ext uri="{FF2B5EF4-FFF2-40B4-BE49-F238E27FC236}">
                <a16:creationId xmlns:a16="http://schemas.microsoft.com/office/drawing/2014/main" id="{F1C30495-3281-43C2-9EC3-D5E2D67AC436}"/>
              </a:ext>
            </a:extLst>
          </p:cNvPr>
          <p:cNvSpPr/>
          <p:nvPr userDrawn="1"/>
        </p:nvSpPr>
        <p:spPr>
          <a:xfrm>
            <a:off x="11348090" y="217"/>
            <a:ext cx="843910" cy="6856358"/>
          </a:xfrm>
          <a:custGeom>
            <a:avLst/>
            <a:gdLst>
              <a:gd name="connsiteX0" fmla="*/ 845073 w 843910"/>
              <a:gd name="connsiteY0" fmla="*/ 210 h 6856358"/>
              <a:gd name="connsiteX1" fmla="*/ 210 w 843910"/>
              <a:gd name="connsiteY1" fmla="*/ 3428389 h 6856358"/>
              <a:gd name="connsiteX2" fmla="*/ 845073 w 843910"/>
              <a:gd name="connsiteY2" fmla="*/ 6856568 h 685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910" h="6856358">
                <a:moveTo>
                  <a:pt x="845073" y="210"/>
                </a:moveTo>
                <a:cubicBezTo>
                  <a:pt x="326183" y="846189"/>
                  <a:pt x="210" y="2068742"/>
                  <a:pt x="210" y="3428389"/>
                </a:cubicBezTo>
                <a:cubicBezTo>
                  <a:pt x="210" y="4788036"/>
                  <a:pt x="326183" y="6010590"/>
                  <a:pt x="845073" y="6856568"/>
                </a:cubicBezTo>
              </a:path>
            </a:pathLst>
          </a:custGeom>
          <a:noFill/>
          <a:ln w="9525" cap="flat">
            <a:solidFill>
              <a:schemeClr val="tx1">
                <a:alpha val="99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그래픽 22">
            <a:extLst>
              <a:ext uri="{FF2B5EF4-FFF2-40B4-BE49-F238E27FC236}">
                <a16:creationId xmlns:a16="http://schemas.microsoft.com/office/drawing/2014/main" id="{DE74FB51-82E9-413E-8ED3-AF322F50BF93}"/>
              </a:ext>
            </a:extLst>
          </p:cNvPr>
          <p:cNvSpPr/>
          <p:nvPr userDrawn="1"/>
        </p:nvSpPr>
        <p:spPr>
          <a:xfrm flipH="1">
            <a:off x="0" y="217"/>
            <a:ext cx="843910" cy="6856358"/>
          </a:xfrm>
          <a:custGeom>
            <a:avLst/>
            <a:gdLst>
              <a:gd name="connsiteX0" fmla="*/ 845073 w 843910"/>
              <a:gd name="connsiteY0" fmla="*/ 210 h 6856358"/>
              <a:gd name="connsiteX1" fmla="*/ 210 w 843910"/>
              <a:gd name="connsiteY1" fmla="*/ 3428389 h 6856358"/>
              <a:gd name="connsiteX2" fmla="*/ 845073 w 843910"/>
              <a:gd name="connsiteY2" fmla="*/ 6856568 h 685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910" h="6856358">
                <a:moveTo>
                  <a:pt x="845073" y="210"/>
                </a:moveTo>
                <a:cubicBezTo>
                  <a:pt x="326183" y="846189"/>
                  <a:pt x="210" y="2068742"/>
                  <a:pt x="210" y="3428389"/>
                </a:cubicBezTo>
                <a:cubicBezTo>
                  <a:pt x="210" y="4788036"/>
                  <a:pt x="326183" y="6010590"/>
                  <a:pt x="845073" y="6856568"/>
                </a:cubicBezTo>
              </a:path>
            </a:pathLst>
          </a:custGeom>
          <a:noFill/>
          <a:ln w="9525" cap="flat">
            <a:solidFill>
              <a:schemeClr val="tx1">
                <a:alpha val="99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3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79526D-BCB6-4727-8B6C-4992CF82F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3" r="16696"/>
          <a:stretch/>
        </p:blipFill>
        <p:spPr>
          <a:xfrm>
            <a:off x="7014587" y="-1"/>
            <a:ext cx="5177414" cy="26833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37472E-DD44-4486-9117-3069054D5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7" b="72131"/>
          <a:stretch/>
        </p:blipFill>
        <p:spPr>
          <a:xfrm>
            <a:off x="-1" y="4946725"/>
            <a:ext cx="5780291" cy="191127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1A7F702-F562-42D5-BDD9-6F09F3027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8996"/>
          <a:stretch/>
        </p:blipFill>
        <p:spPr>
          <a:xfrm>
            <a:off x="-2" y="5392774"/>
            <a:ext cx="4143305" cy="101917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6C4EAD4-25AA-4206-8E1D-4EE455E7F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9436"/>
          <a:stretch/>
        </p:blipFill>
        <p:spPr>
          <a:xfrm>
            <a:off x="8447232" y="67707"/>
            <a:ext cx="3744768" cy="1009650"/>
          </a:xfrm>
          <a:prstGeom prst="rect">
            <a:avLst/>
          </a:prstGeom>
        </p:spPr>
      </p:pic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AB8EFB27-1B31-42E6-9AD6-EF3B92D7BE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D8A83747-A298-4507-9FAD-61AC785CFA2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19335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6DD44F-0FA1-4993-B9E9-B1C4B0200EE2}"/>
              </a:ext>
            </a:extLst>
          </p:cNvPr>
          <p:cNvGrpSpPr/>
          <p:nvPr userDrawn="1"/>
        </p:nvGrpSpPr>
        <p:grpSpPr>
          <a:xfrm>
            <a:off x="259442" y="302986"/>
            <a:ext cx="936000" cy="936000"/>
            <a:chOff x="259442" y="302986"/>
            <a:chExt cx="936000" cy="93600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DB591D3-C770-46F9-9D3C-E82F13FC6596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DA8DD30-1773-47FD-A29D-D32843BBF389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E7F375C-A9B7-4983-BD65-1E2A5E72A170}"/>
              </a:ext>
            </a:extLst>
          </p:cNvPr>
          <p:cNvGrpSpPr/>
          <p:nvPr userDrawn="1"/>
        </p:nvGrpSpPr>
        <p:grpSpPr>
          <a:xfrm flipH="1">
            <a:off x="10996558" y="302986"/>
            <a:ext cx="936000" cy="936000"/>
            <a:chOff x="259442" y="302986"/>
            <a:chExt cx="936000" cy="93600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1BCBEC-BFAC-44F6-A657-98E40F2A344F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C5CB5F0-FF3E-43B0-94EF-4E07A27133AC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9AB346A-7F75-4DF0-A632-C336639480E5}"/>
              </a:ext>
            </a:extLst>
          </p:cNvPr>
          <p:cNvGrpSpPr/>
          <p:nvPr userDrawn="1"/>
        </p:nvGrpSpPr>
        <p:grpSpPr>
          <a:xfrm flipV="1">
            <a:off x="259442" y="5619014"/>
            <a:ext cx="936000" cy="936000"/>
            <a:chOff x="259442" y="302986"/>
            <a:chExt cx="936000" cy="93600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5801A01-D3B0-4BB9-B38D-57B0684B3714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37C028E-CEF7-4359-BC25-2E3A6E16CBBD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E0CFE69-FE5F-48FC-8931-73B18B74A1E5}"/>
              </a:ext>
            </a:extLst>
          </p:cNvPr>
          <p:cNvGrpSpPr/>
          <p:nvPr userDrawn="1"/>
        </p:nvGrpSpPr>
        <p:grpSpPr>
          <a:xfrm flipH="1" flipV="1">
            <a:off x="10996558" y="5619014"/>
            <a:ext cx="936000" cy="936000"/>
            <a:chOff x="259442" y="302986"/>
            <a:chExt cx="936000" cy="936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9F09C78-0B9D-4D26-8155-3B8A52223043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A9E7F97-B197-479B-AAC1-0FFBA880137B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704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79526D-BCB6-4727-8B6C-4992CF82F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6" r="36642"/>
          <a:stretch/>
        </p:blipFill>
        <p:spPr>
          <a:xfrm flipV="1">
            <a:off x="8254246" y="3934838"/>
            <a:ext cx="3937754" cy="29231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37472E-DD44-4486-9117-3069054D5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0" r="79099"/>
          <a:stretch/>
        </p:blipFill>
        <p:spPr>
          <a:xfrm rot="5400000" flipH="1" flipV="1">
            <a:off x="1739355" y="-1739356"/>
            <a:ext cx="2029642" cy="550835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D1FF568-D1D0-415D-8DC5-D9DA920FA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9123"/>
          <a:stretch/>
        </p:blipFill>
        <p:spPr>
          <a:xfrm flipH="1" flipV="1">
            <a:off x="9378789" y="287798"/>
            <a:ext cx="2813211" cy="8572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D5F05BA-BD08-429D-95E3-E509ECFC0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7027"/>
          <a:stretch/>
        </p:blipFill>
        <p:spPr>
          <a:xfrm flipH="1" flipV="1">
            <a:off x="0" y="5803932"/>
            <a:ext cx="3856743" cy="1009650"/>
          </a:xfrm>
          <a:prstGeom prst="rect">
            <a:avLst/>
          </a:prstGeom>
        </p:spPr>
      </p:pic>
      <p:sp>
        <p:nvSpPr>
          <p:cNvPr id="14" name="그림 개체 틀 12">
            <a:extLst>
              <a:ext uri="{FF2B5EF4-FFF2-40B4-BE49-F238E27FC236}">
                <a16:creationId xmlns:a16="http://schemas.microsoft.com/office/drawing/2014/main" id="{041C96B1-2FF8-4108-BF6A-23214EF32D5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30273"/>
            <a:ext cx="194708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12">
            <a:extLst>
              <a:ext uri="{FF2B5EF4-FFF2-40B4-BE49-F238E27FC236}">
                <a16:creationId xmlns:a16="http://schemas.microsoft.com/office/drawing/2014/main" id="{22DB8AE6-B688-477D-902C-2D4E6DD3F5C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46241" y="2130273"/>
            <a:ext cx="194708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2">
            <a:extLst>
              <a:ext uri="{FF2B5EF4-FFF2-40B4-BE49-F238E27FC236}">
                <a16:creationId xmlns:a16="http://schemas.microsoft.com/office/drawing/2014/main" id="{4C2935BA-1EE3-4E65-B085-92D8185B1B7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98674" y="2130273"/>
            <a:ext cx="194708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12">
            <a:extLst>
              <a:ext uri="{FF2B5EF4-FFF2-40B4-BE49-F238E27FC236}">
                <a16:creationId xmlns:a16="http://schemas.microsoft.com/office/drawing/2014/main" id="{6F6CC737-DA61-4911-8B95-CD7D13B5FBF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51106" y="2130273"/>
            <a:ext cx="194708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FD3A1E-6278-4301-90E5-CB2F1D30A2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22300" y="622300"/>
            <a:ext cx="936000" cy="936000"/>
            <a:chOff x="4318000" y="685800"/>
            <a:chExt cx="1574800" cy="15748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56071BB-EF8F-4D75-9FA6-A3502A4A7722}"/>
                </a:ext>
              </a:extLst>
            </p:cNvPr>
            <p:cNvCxnSpPr/>
            <p:nvPr userDrawn="1"/>
          </p:nvCxnSpPr>
          <p:spPr>
            <a:xfrm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59CFE26-C116-4CF9-BAFF-186C065E26A9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9B5AE9-FD50-4C25-AE89-1F6D01984A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33700" y="622300"/>
            <a:ext cx="936000" cy="936000"/>
            <a:chOff x="4318000" y="685800"/>
            <a:chExt cx="1574800" cy="15748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827DCC5-DF74-4559-BD89-3D2F029C5975}"/>
                </a:ext>
              </a:extLst>
            </p:cNvPr>
            <p:cNvCxnSpPr/>
            <p:nvPr userDrawn="1"/>
          </p:nvCxnSpPr>
          <p:spPr>
            <a:xfrm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E466036-A709-4A75-A62F-B564E99FA8FE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027C47-15B4-4AC7-9F5B-1B812B353F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22300" y="5299700"/>
            <a:ext cx="936000" cy="936000"/>
            <a:chOff x="4318000" y="685800"/>
            <a:chExt cx="1574800" cy="157480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039539B-39B5-43A1-8A43-796A22DB1C6A}"/>
                </a:ext>
              </a:extLst>
            </p:cNvPr>
            <p:cNvCxnSpPr/>
            <p:nvPr userDrawn="1"/>
          </p:nvCxnSpPr>
          <p:spPr>
            <a:xfrm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B8B27C3-EE63-4EFE-927D-EDFCC5D4680D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C055D8-FB34-4CB4-B251-0982EE9F5F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33700" y="5299700"/>
            <a:ext cx="936000" cy="936000"/>
            <a:chOff x="4318000" y="685800"/>
            <a:chExt cx="1574800" cy="157480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7C31B2A-310A-48F5-A14B-A2670F8037EF}"/>
                </a:ext>
              </a:extLst>
            </p:cNvPr>
            <p:cNvCxnSpPr/>
            <p:nvPr userDrawn="1"/>
          </p:nvCxnSpPr>
          <p:spPr>
            <a:xfrm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367CC33-F057-4971-92B3-0069F73B5BAC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652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79526D-BCB6-4727-8B6C-4992CF82F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2" t="64293"/>
          <a:stretch/>
        </p:blipFill>
        <p:spPr>
          <a:xfrm flipV="1">
            <a:off x="-1" y="4409190"/>
            <a:ext cx="4434976" cy="24488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37472E-DD44-4486-9117-3069054D5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4" t="72834"/>
          <a:stretch/>
        </p:blipFill>
        <p:spPr>
          <a:xfrm rot="10800000" flipV="1">
            <a:off x="6714385" y="-1"/>
            <a:ext cx="5477615" cy="186305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2E2CC60-ABFD-4DF5-95A3-CEA374C17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293" b="12191"/>
          <a:stretch/>
        </p:blipFill>
        <p:spPr>
          <a:xfrm flipH="1">
            <a:off x="7757023" y="5963073"/>
            <a:ext cx="4434977" cy="89492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52E69C3-8C2C-42A2-BBD4-32E8776363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365" r="10935"/>
          <a:stretch/>
        </p:blipFill>
        <p:spPr>
          <a:xfrm flipH="1">
            <a:off x="-1" y="-2"/>
            <a:ext cx="1849379" cy="1150523"/>
          </a:xfrm>
          <a:prstGeom prst="rect">
            <a:avLst/>
          </a:prstGeom>
        </p:spPr>
      </p:pic>
      <p:sp>
        <p:nvSpPr>
          <p:cNvPr id="16" name="그래픽 1">
            <a:extLst>
              <a:ext uri="{FF2B5EF4-FFF2-40B4-BE49-F238E27FC236}">
                <a16:creationId xmlns:a16="http://schemas.microsoft.com/office/drawing/2014/main" id="{9C9C93DB-D7C4-4D5C-81D9-E0DAFEED1651}"/>
              </a:ext>
            </a:extLst>
          </p:cNvPr>
          <p:cNvSpPr/>
          <p:nvPr userDrawn="1"/>
        </p:nvSpPr>
        <p:spPr>
          <a:xfrm>
            <a:off x="9220773" y="2222500"/>
            <a:ext cx="2971227" cy="4635500"/>
          </a:xfrm>
          <a:custGeom>
            <a:avLst/>
            <a:gdLst>
              <a:gd name="connsiteX0" fmla="*/ 446 w 4394261"/>
              <a:gd name="connsiteY0" fmla="*/ 6856065 h 6855619"/>
              <a:gd name="connsiteX1" fmla="*/ 4395898 w 4394261"/>
              <a:gd name="connsiteY1" fmla="*/ 446 h 685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94261" h="6855619">
                <a:moveTo>
                  <a:pt x="446" y="6856065"/>
                </a:moveTo>
                <a:cubicBezTo>
                  <a:pt x="446" y="3069811"/>
                  <a:pt x="1968366" y="446"/>
                  <a:pt x="4395898" y="446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그래픽 1">
            <a:extLst>
              <a:ext uri="{FF2B5EF4-FFF2-40B4-BE49-F238E27FC236}">
                <a16:creationId xmlns:a16="http://schemas.microsoft.com/office/drawing/2014/main" id="{62DF63B4-9A2E-4050-85E4-1C8369CA0262}"/>
              </a:ext>
            </a:extLst>
          </p:cNvPr>
          <p:cNvSpPr/>
          <p:nvPr userDrawn="1"/>
        </p:nvSpPr>
        <p:spPr>
          <a:xfrm flipH="1" flipV="1">
            <a:off x="0" y="0"/>
            <a:ext cx="2971227" cy="4635500"/>
          </a:xfrm>
          <a:custGeom>
            <a:avLst/>
            <a:gdLst>
              <a:gd name="connsiteX0" fmla="*/ 446 w 4394261"/>
              <a:gd name="connsiteY0" fmla="*/ 6856065 h 6855619"/>
              <a:gd name="connsiteX1" fmla="*/ 4395898 w 4394261"/>
              <a:gd name="connsiteY1" fmla="*/ 446 h 685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94261" h="6855619">
                <a:moveTo>
                  <a:pt x="446" y="6856065"/>
                </a:moveTo>
                <a:cubicBezTo>
                  <a:pt x="446" y="3069811"/>
                  <a:pt x="1968366" y="446"/>
                  <a:pt x="4395898" y="446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1F5AC964-01C3-4A4A-8B2A-08C75F1D21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46052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E688E257-669D-4A05-B63F-53995BB9FB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73287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EAF52DEB-57C2-4A0D-B998-3E1CFD721D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00523" y="2095789"/>
            <a:ext cx="2245424" cy="22454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27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DCAB06-F175-403B-ADE2-07DA89010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2" r="73473"/>
          <a:stretch/>
        </p:blipFill>
        <p:spPr>
          <a:xfrm rot="5400000" flipH="1" flipV="1">
            <a:off x="1520923" y="-1520923"/>
            <a:ext cx="2576086" cy="5617933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202B916-C848-4C83-BE4B-4C7B7E78121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983324" y="59318"/>
            <a:ext cx="2076450" cy="1228725"/>
          </a:xfrm>
          <a:prstGeom prst="rect">
            <a:avLst/>
          </a:prstGeom>
        </p:spPr>
      </p:pic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86FBF526-AD85-4DCE-8BC7-A10B4C8BDDE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2DFC575-8FA5-44C7-A376-269706F273F6}"/>
              </a:ext>
            </a:extLst>
          </p:cNvPr>
          <p:cNvGrpSpPr/>
          <p:nvPr userDrawn="1"/>
        </p:nvGrpSpPr>
        <p:grpSpPr>
          <a:xfrm>
            <a:off x="259442" y="302986"/>
            <a:ext cx="936000" cy="936000"/>
            <a:chOff x="259442" y="302986"/>
            <a:chExt cx="936000" cy="9360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20250D7-9F40-46C6-82D9-32D6049E7998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37E323-2C4C-4084-9004-E4D91BF4D735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ABA9862-D7CF-43D0-ABFF-EEAA40619679}"/>
              </a:ext>
            </a:extLst>
          </p:cNvPr>
          <p:cNvGrpSpPr/>
          <p:nvPr userDrawn="1"/>
        </p:nvGrpSpPr>
        <p:grpSpPr>
          <a:xfrm flipH="1">
            <a:off x="10996558" y="302986"/>
            <a:ext cx="936000" cy="936000"/>
            <a:chOff x="259442" y="302986"/>
            <a:chExt cx="936000" cy="93600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15C5657-65B7-4F3D-B430-9BC3C3B83E5A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2D67D7B-D426-4A05-8553-23BE5B1C0A84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F6F81A6-BF71-4073-89C8-F10E75FDC3D3}"/>
              </a:ext>
            </a:extLst>
          </p:cNvPr>
          <p:cNvGrpSpPr/>
          <p:nvPr userDrawn="1"/>
        </p:nvGrpSpPr>
        <p:grpSpPr>
          <a:xfrm flipV="1">
            <a:off x="259442" y="5619014"/>
            <a:ext cx="936000" cy="936000"/>
            <a:chOff x="259442" y="302986"/>
            <a:chExt cx="936000" cy="93600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EFC8A1-8272-4319-8C3D-4C7603938788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27BEEE9-0118-4264-BE8C-D6A192329E45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C9C181-A1D0-4F61-AA46-4B21FE6F3F98}"/>
              </a:ext>
            </a:extLst>
          </p:cNvPr>
          <p:cNvGrpSpPr/>
          <p:nvPr userDrawn="1"/>
        </p:nvGrpSpPr>
        <p:grpSpPr>
          <a:xfrm flipH="1" flipV="1">
            <a:off x="10996558" y="5619014"/>
            <a:ext cx="936000" cy="936000"/>
            <a:chOff x="259442" y="302986"/>
            <a:chExt cx="936000" cy="93600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C59457C-4125-425D-9610-B5723C2715E7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8519344-2CE3-487A-A212-E4422661F700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6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60EA65-5A27-45DA-9D2D-B236E0990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0" r="62236"/>
          <a:stretch/>
        </p:blipFill>
        <p:spPr>
          <a:xfrm rot="16200000">
            <a:off x="1219577" y="-1219577"/>
            <a:ext cx="2347064" cy="4786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CAB06-F175-403B-ADE2-07DA89010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6" b="74400"/>
          <a:stretch/>
        </p:blipFill>
        <p:spPr>
          <a:xfrm rot="10800000" flipV="1">
            <a:off x="6096000" y="5102367"/>
            <a:ext cx="6096000" cy="175563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06BDF17-0752-45E6-A7CF-9DA45FAC1E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9725"/>
          <a:stretch/>
        </p:blipFill>
        <p:spPr>
          <a:xfrm flipH="1">
            <a:off x="10131989" y="154357"/>
            <a:ext cx="2060011" cy="10191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DA83C4-E178-4337-AA44-07676F2A0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4587"/>
          <a:stretch/>
        </p:blipFill>
        <p:spPr>
          <a:xfrm flipH="1">
            <a:off x="0" y="5728512"/>
            <a:ext cx="4434976" cy="1009650"/>
          </a:xfrm>
          <a:prstGeom prst="rect">
            <a:avLst/>
          </a:prstGeom>
        </p:spPr>
      </p:pic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FDB865E5-01D3-4891-81DB-4DD13755B7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7A5F748-8460-4307-A3BA-DD399F95609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418943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384D59C-C969-4A0A-9C43-85AD00A7475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39057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2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60EA65-5A27-45DA-9D2D-B236E0990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5" t="27957"/>
          <a:stretch/>
        </p:blipFill>
        <p:spPr>
          <a:xfrm rot="16200000" flipV="1">
            <a:off x="8773383" y="3439382"/>
            <a:ext cx="1896527" cy="49407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CAB06-F175-403B-ADE2-07DA89010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4" t="18933"/>
          <a:stretch/>
        </p:blipFill>
        <p:spPr>
          <a:xfrm rot="16200000" flipH="1">
            <a:off x="1470943" y="-1470942"/>
            <a:ext cx="2617684" cy="555956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ACFE182-F506-4C2B-B8C0-617BF20E6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9506"/>
          <a:stretch/>
        </p:blipFill>
        <p:spPr>
          <a:xfrm flipH="1" flipV="1">
            <a:off x="10009776" y="105374"/>
            <a:ext cx="2182225" cy="8572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D2E65BD-2DE0-4D8C-9476-CF7218ED68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34204"/>
          <a:stretch/>
        </p:blipFill>
        <p:spPr>
          <a:xfrm flipV="1">
            <a:off x="0" y="5564847"/>
            <a:ext cx="3058319" cy="1009650"/>
          </a:xfrm>
          <a:prstGeom prst="rect">
            <a:avLst/>
          </a:prstGeom>
        </p:spPr>
      </p:pic>
      <p:sp>
        <p:nvSpPr>
          <p:cNvPr id="14" name="그림 개체 틀 5">
            <a:extLst>
              <a:ext uri="{FF2B5EF4-FFF2-40B4-BE49-F238E27FC236}">
                <a16:creationId xmlns:a16="http://schemas.microsoft.com/office/drawing/2014/main" id="{6F133588-F81C-454E-BF37-85A08E734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E4132B-B77E-4866-8DA8-654B4481D248}"/>
              </a:ext>
            </a:extLst>
          </p:cNvPr>
          <p:cNvCxnSpPr>
            <a:cxnSpLocks/>
          </p:cNvCxnSpPr>
          <p:nvPr userDrawn="1"/>
        </p:nvCxnSpPr>
        <p:spPr>
          <a:xfrm>
            <a:off x="1191622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05056BC-0C71-4C11-A18D-225BA392390D}"/>
              </a:ext>
            </a:extLst>
          </p:cNvPr>
          <p:cNvCxnSpPr>
            <a:cxnSpLocks/>
          </p:cNvCxnSpPr>
          <p:nvPr userDrawn="1"/>
        </p:nvCxnSpPr>
        <p:spPr>
          <a:xfrm>
            <a:off x="27577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91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60EA65-5A27-45DA-9D2D-B236E0990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0" b="19738"/>
          <a:stretch/>
        </p:blipFill>
        <p:spPr>
          <a:xfrm rot="16200000">
            <a:off x="8763929" y="3429929"/>
            <a:ext cx="1351778" cy="5504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CAB06-F175-403B-ADE2-07DA89010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4" b="22769"/>
          <a:stretch/>
        </p:blipFill>
        <p:spPr>
          <a:xfrm rot="5400000">
            <a:off x="1621509" y="-1621510"/>
            <a:ext cx="2053480" cy="52965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B0BAA28-E7D0-4929-B189-7E0C434195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170"/>
          <a:stretch/>
        </p:blipFill>
        <p:spPr>
          <a:xfrm flipV="1">
            <a:off x="8671424" y="141399"/>
            <a:ext cx="3520576" cy="10191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0DA6ECE-264C-4C75-8DBA-046E308768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5417"/>
          <a:stretch/>
        </p:blipFill>
        <p:spPr>
          <a:xfrm flipH="1" flipV="1">
            <a:off x="-1" y="5629275"/>
            <a:ext cx="1756320" cy="1228725"/>
          </a:xfrm>
          <a:prstGeom prst="rect">
            <a:avLst/>
          </a:prstGeom>
        </p:spPr>
      </p:pic>
      <p:sp>
        <p:nvSpPr>
          <p:cNvPr id="15" name="그림 개체 틀 8">
            <a:extLst>
              <a:ext uri="{FF2B5EF4-FFF2-40B4-BE49-F238E27FC236}">
                <a16:creationId xmlns:a16="http://schemas.microsoft.com/office/drawing/2014/main" id="{6A01A3F5-B13B-4DC1-BAE6-2090A8F350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B4DB32-596F-42C2-8A98-E41BF50EBFB5}"/>
              </a:ext>
            </a:extLst>
          </p:cNvPr>
          <p:cNvGrpSpPr/>
          <p:nvPr userDrawn="1"/>
        </p:nvGrpSpPr>
        <p:grpSpPr>
          <a:xfrm>
            <a:off x="259442" y="302986"/>
            <a:ext cx="936000" cy="936000"/>
            <a:chOff x="259442" y="302986"/>
            <a:chExt cx="936000" cy="93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4B22C57-8625-4452-9D9C-FB2B58650F27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7994E6-5FF4-42EF-88F5-87B74F4DBBF5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E72205B-9905-4AF4-AD56-41FD2E019722}"/>
              </a:ext>
            </a:extLst>
          </p:cNvPr>
          <p:cNvGrpSpPr/>
          <p:nvPr userDrawn="1"/>
        </p:nvGrpSpPr>
        <p:grpSpPr>
          <a:xfrm flipH="1">
            <a:off x="10996558" y="302986"/>
            <a:ext cx="936000" cy="936000"/>
            <a:chOff x="259442" y="302986"/>
            <a:chExt cx="936000" cy="93600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A98D266-2D1B-4610-AC19-12F72DA59E92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C492813-FE63-404C-A4A4-333640B08367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A2CB7A-6AA2-4189-8728-F1263B6EF955}"/>
              </a:ext>
            </a:extLst>
          </p:cNvPr>
          <p:cNvGrpSpPr/>
          <p:nvPr userDrawn="1"/>
        </p:nvGrpSpPr>
        <p:grpSpPr>
          <a:xfrm flipV="1">
            <a:off x="259442" y="5619014"/>
            <a:ext cx="936000" cy="936000"/>
            <a:chOff x="259442" y="302986"/>
            <a:chExt cx="936000" cy="9360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DEC46BE-47DD-4779-9D29-E01A09B54D30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A466BBA-B7BE-47C3-B3C0-079C0AE8BF15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BB41C8-C85B-4015-BD3C-CD823584AB94}"/>
              </a:ext>
            </a:extLst>
          </p:cNvPr>
          <p:cNvGrpSpPr/>
          <p:nvPr userDrawn="1"/>
        </p:nvGrpSpPr>
        <p:grpSpPr>
          <a:xfrm flipH="1" flipV="1">
            <a:off x="10996558" y="5619014"/>
            <a:ext cx="936000" cy="936000"/>
            <a:chOff x="259442" y="302986"/>
            <a:chExt cx="936000" cy="93600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47B8A37-FB6E-4C3A-9051-BBD39520204D}"/>
                </a:ext>
              </a:extLst>
            </p:cNvPr>
            <p:cNvCxnSpPr/>
            <p:nvPr userDrawn="1"/>
          </p:nvCxnSpPr>
          <p:spPr>
            <a:xfrm>
              <a:off x="259442" y="302986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B1EF046-B5E3-45A0-B9CE-1F1B7D09AB8B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727442" y="-165014"/>
              <a:ext cx="0" cy="936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376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BD5B17-3710-4233-B07D-D8BD9F5228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8" b="77446"/>
          <a:stretch/>
        </p:blipFill>
        <p:spPr>
          <a:xfrm>
            <a:off x="0" y="5311216"/>
            <a:ext cx="2959728" cy="1546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4CE8EA-462E-41EE-A1D4-CA04E9841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8" r="27114"/>
          <a:stretch/>
        </p:blipFill>
        <p:spPr>
          <a:xfrm>
            <a:off x="5113928" y="0"/>
            <a:ext cx="7078072" cy="1692726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14132FB-AE5B-4FA3-9AE0-0A5FDAA49A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8505"/>
          <a:stretch/>
        </p:blipFill>
        <p:spPr>
          <a:xfrm>
            <a:off x="0" y="128689"/>
            <a:ext cx="3656919" cy="10191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7656A54-C64F-469D-A46B-827F195EB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3679" b="9533"/>
          <a:stretch/>
        </p:blipFill>
        <p:spPr>
          <a:xfrm>
            <a:off x="8179593" y="5944605"/>
            <a:ext cx="4012407" cy="91339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18EE588-B023-4D8A-86D9-86B5CD67B3B3}"/>
              </a:ext>
            </a:extLst>
          </p:cNvPr>
          <p:cNvCxnSpPr/>
          <p:nvPr userDrawn="1"/>
        </p:nvCxnSpPr>
        <p:spPr>
          <a:xfrm>
            <a:off x="1090300" y="381430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46BDB7-C805-4707-8316-734D2153AF66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90300" y="-86570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E2343-6B46-41BD-99D0-DC341DAE4C4F}"/>
              </a:ext>
            </a:extLst>
          </p:cNvPr>
          <p:cNvCxnSpPr/>
          <p:nvPr userDrawn="1"/>
        </p:nvCxnSpPr>
        <p:spPr>
          <a:xfrm>
            <a:off x="11101700" y="381430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38981A2-4EF4-4A6D-9A31-090A5804715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1101700" y="-86570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6575464-63A8-4FFC-B710-30854009C9B1}"/>
              </a:ext>
            </a:extLst>
          </p:cNvPr>
          <p:cNvCxnSpPr/>
          <p:nvPr userDrawn="1"/>
        </p:nvCxnSpPr>
        <p:spPr>
          <a:xfrm flipV="1">
            <a:off x="1090300" y="5540571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9B57539-DA37-4747-8674-B283CE2FF77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90300" y="6008571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20301A-8FDC-4126-B91A-276A2753ED23}"/>
              </a:ext>
            </a:extLst>
          </p:cNvPr>
          <p:cNvCxnSpPr/>
          <p:nvPr userDrawn="1"/>
        </p:nvCxnSpPr>
        <p:spPr>
          <a:xfrm flipV="1">
            <a:off x="11101700" y="5540571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5B24B33-3CD2-45F5-9F5D-7ABB7F517E19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1101700" y="6008571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98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0F4206F-4250-4123-BA4E-EF25B61525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7042665-F511-4D7C-B47B-651345993D4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79526D-BCB6-4727-8B6C-4992CF82F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68" b="37283"/>
          <a:stretch/>
        </p:blipFill>
        <p:spPr>
          <a:xfrm>
            <a:off x="10107983" y="2556881"/>
            <a:ext cx="2084017" cy="43011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37472E-DD44-4486-9117-3069054D5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0" b="73401"/>
          <a:stretch/>
        </p:blipFill>
        <p:spPr>
          <a:xfrm flipH="1" flipV="1">
            <a:off x="0" y="-1"/>
            <a:ext cx="3454262" cy="182414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CA6A9E16-A5E7-4B67-AD9B-33367D074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20" b="7425"/>
          <a:stretch/>
        </p:blipFill>
        <p:spPr>
          <a:xfrm>
            <a:off x="-1" y="5720501"/>
            <a:ext cx="2055267" cy="113749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D6A8A2D3-AAB4-428A-89CE-B8F93418BF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54715" y="340585"/>
            <a:ext cx="3095625" cy="8572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4D6E8D2-0CDC-4F65-9150-0D6C1D84BFA1}"/>
              </a:ext>
            </a:extLst>
          </p:cNvPr>
          <p:cNvCxnSpPr/>
          <p:nvPr userDrawn="1"/>
        </p:nvCxnSpPr>
        <p:spPr>
          <a:xfrm>
            <a:off x="219776" y="0"/>
            <a:ext cx="0" cy="3724977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464B18-D3DF-46F0-8515-8726206E03B4}"/>
              </a:ext>
            </a:extLst>
          </p:cNvPr>
          <p:cNvCxnSpPr/>
          <p:nvPr userDrawn="1"/>
        </p:nvCxnSpPr>
        <p:spPr>
          <a:xfrm>
            <a:off x="437949" y="0"/>
            <a:ext cx="0" cy="3724977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67C4D9-5B3D-40E1-92B8-BC7F1F18B384}"/>
              </a:ext>
            </a:extLst>
          </p:cNvPr>
          <p:cNvCxnSpPr/>
          <p:nvPr userDrawn="1"/>
        </p:nvCxnSpPr>
        <p:spPr>
          <a:xfrm>
            <a:off x="656122" y="0"/>
            <a:ext cx="0" cy="3724977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FB73D43-3FE5-42DC-8234-49EC693AEF39}"/>
              </a:ext>
            </a:extLst>
          </p:cNvPr>
          <p:cNvCxnSpPr/>
          <p:nvPr userDrawn="1"/>
        </p:nvCxnSpPr>
        <p:spPr>
          <a:xfrm>
            <a:off x="874295" y="0"/>
            <a:ext cx="0" cy="3724977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AA302B-32F4-4BFC-9B2B-537EE85E6326}"/>
              </a:ext>
            </a:extLst>
          </p:cNvPr>
          <p:cNvCxnSpPr/>
          <p:nvPr userDrawn="1"/>
        </p:nvCxnSpPr>
        <p:spPr>
          <a:xfrm>
            <a:off x="11317705" y="3133023"/>
            <a:ext cx="0" cy="3724977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0ABD12-6111-4EF3-A5B6-4C6D1949A2A8}"/>
              </a:ext>
            </a:extLst>
          </p:cNvPr>
          <p:cNvCxnSpPr/>
          <p:nvPr userDrawn="1"/>
        </p:nvCxnSpPr>
        <p:spPr>
          <a:xfrm>
            <a:off x="11535878" y="3133023"/>
            <a:ext cx="0" cy="3724977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BB0A35-3796-47B7-B01F-70F3988E2297}"/>
              </a:ext>
            </a:extLst>
          </p:cNvPr>
          <p:cNvCxnSpPr/>
          <p:nvPr userDrawn="1"/>
        </p:nvCxnSpPr>
        <p:spPr>
          <a:xfrm>
            <a:off x="11754051" y="3133023"/>
            <a:ext cx="0" cy="3724977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B8C8214-BC77-436E-90F7-F7322896C457}"/>
              </a:ext>
            </a:extLst>
          </p:cNvPr>
          <p:cNvCxnSpPr/>
          <p:nvPr userDrawn="1"/>
        </p:nvCxnSpPr>
        <p:spPr>
          <a:xfrm>
            <a:off x="11972224" y="3133023"/>
            <a:ext cx="0" cy="3724977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79526D-BCB6-4727-8B6C-4992CF82F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3" r="16696"/>
          <a:stretch/>
        </p:blipFill>
        <p:spPr>
          <a:xfrm>
            <a:off x="7014587" y="-1"/>
            <a:ext cx="5177414" cy="26833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37472E-DD44-4486-9117-3069054D5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7" b="72131"/>
          <a:stretch/>
        </p:blipFill>
        <p:spPr>
          <a:xfrm>
            <a:off x="-1" y="4946725"/>
            <a:ext cx="5780291" cy="191127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1A7F702-F562-42D5-BDD9-6F09F3027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8996"/>
          <a:stretch/>
        </p:blipFill>
        <p:spPr>
          <a:xfrm>
            <a:off x="-2" y="5392774"/>
            <a:ext cx="4143305" cy="101917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6C4EAD4-25AA-4206-8E1D-4EE455E7F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9436"/>
          <a:stretch/>
        </p:blipFill>
        <p:spPr>
          <a:xfrm>
            <a:off x="8447232" y="67707"/>
            <a:ext cx="3744768" cy="10096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8F2D5-BC0A-4BCE-874D-5771A1647DE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69500" y="6088500"/>
            <a:ext cx="2659500" cy="7695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3C3ADD-1284-4FF8-A3E8-AF52D0890A94}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-945000" y="4374000"/>
            <a:ext cx="2659500" cy="7695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AC572A-F68C-4BCD-8214-6B3DC5017712}"/>
              </a:ext>
            </a:extLst>
          </p:cNvPr>
          <p:cNvCxnSpPr>
            <a:cxnSpLocks/>
          </p:cNvCxnSpPr>
          <p:nvPr userDrawn="1"/>
        </p:nvCxnSpPr>
        <p:spPr>
          <a:xfrm>
            <a:off x="8763000" y="0"/>
            <a:ext cx="2659500" cy="7695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19D877-3369-4AB6-849A-9A62086156C1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10477500" y="1714500"/>
            <a:ext cx="2659500" cy="7695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7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79526D-BCB6-4727-8B6C-4992CF82F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6" r="36642"/>
          <a:stretch/>
        </p:blipFill>
        <p:spPr>
          <a:xfrm flipH="1">
            <a:off x="0" y="0"/>
            <a:ext cx="3937754" cy="29231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37472E-DD44-4486-9117-3069054D5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0" r="79099"/>
          <a:stretch/>
        </p:blipFill>
        <p:spPr>
          <a:xfrm rot="5400000">
            <a:off x="8423003" y="3089003"/>
            <a:ext cx="2029642" cy="550835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D1FF568-D1D0-415D-8DC5-D9DA920FA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9123"/>
          <a:stretch/>
        </p:blipFill>
        <p:spPr>
          <a:xfrm>
            <a:off x="0" y="5712951"/>
            <a:ext cx="2813211" cy="8572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D5F05BA-BD08-429D-95E3-E509ECFC0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17027"/>
          <a:stretch/>
        </p:blipFill>
        <p:spPr>
          <a:xfrm>
            <a:off x="8335257" y="44417"/>
            <a:ext cx="3856743" cy="1009650"/>
          </a:xfrm>
          <a:prstGeom prst="rect">
            <a:avLst/>
          </a:prstGeom>
        </p:spPr>
      </p:pic>
      <p:sp>
        <p:nvSpPr>
          <p:cNvPr id="14" name="별: 꼭짓점 10개 8">
            <a:extLst>
              <a:ext uri="{FF2B5EF4-FFF2-40B4-BE49-F238E27FC236}">
                <a16:creationId xmlns:a16="http://schemas.microsoft.com/office/drawing/2014/main" id="{37F0DBE8-1951-4F22-BA40-4C4947F2E6F9}"/>
              </a:ext>
            </a:extLst>
          </p:cNvPr>
          <p:cNvSpPr/>
          <p:nvPr userDrawn="1"/>
        </p:nvSpPr>
        <p:spPr>
          <a:xfrm rot="16200000" flipV="1">
            <a:off x="9744776" y="4410776"/>
            <a:ext cx="1631484" cy="3262963"/>
          </a:xfrm>
          <a:custGeom>
            <a:avLst/>
            <a:gdLst>
              <a:gd name="connsiteX0" fmla="*/ -4 w 5293895"/>
              <a:gd name="connsiteY0" fmla="*/ 1828988 h 5293895"/>
              <a:gd name="connsiteX1" fmla="*/ 1222836 w 5293895"/>
              <a:gd name="connsiteY1" fmla="*/ 1662904 h 5293895"/>
              <a:gd name="connsiteX2" fmla="*/ 1011034 w 5293895"/>
              <a:gd name="connsiteY2" fmla="*/ 505514 h 5293895"/>
              <a:gd name="connsiteX3" fmla="*/ 2102982 w 5293895"/>
              <a:gd name="connsiteY3" fmla="*/ 1054739 h 5293895"/>
              <a:gd name="connsiteX4" fmla="*/ 2646948 w 5293895"/>
              <a:gd name="connsiteY4" fmla="*/ 0 h 5293895"/>
              <a:gd name="connsiteX5" fmla="*/ 3190913 w 5293895"/>
              <a:gd name="connsiteY5" fmla="*/ 1054739 h 5293895"/>
              <a:gd name="connsiteX6" fmla="*/ 4282861 w 5293895"/>
              <a:gd name="connsiteY6" fmla="*/ 505514 h 5293895"/>
              <a:gd name="connsiteX7" fmla="*/ 4071059 w 5293895"/>
              <a:gd name="connsiteY7" fmla="*/ 1662904 h 5293895"/>
              <a:gd name="connsiteX8" fmla="*/ 5293899 w 5293895"/>
              <a:gd name="connsiteY8" fmla="*/ 1828988 h 5293895"/>
              <a:gd name="connsiteX9" fmla="*/ 4407240 w 5293895"/>
              <a:gd name="connsiteY9" fmla="*/ 2646948 h 5293895"/>
              <a:gd name="connsiteX10" fmla="*/ 5293899 w 5293895"/>
              <a:gd name="connsiteY10" fmla="*/ 3464907 h 5293895"/>
              <a:gd name="connsiteX11" fmla="*/ 4071059 w 5293895"/>
              <a:gd name="connsiteY11" fmla="*/ 3630991 h 5293895"/>
              <a:gd name="connsiteX12" fmla="*/ 4282861 w 5293895"/>
              <a:gd name="connsiteY12" fmla="*/ 4788381 h 5293895"/>
              <a:gd name="connsiteX13" fmla="*/ 3190913 w 5293895"/>
              <a:gd name="connsiteY13" fmla="*/ 4239156 h 5293895"/>
              <a:gd name="connsiteX14" fmla="*/ 2646948 w 5293895"/>
              <a:gd name="connsiteY14" fmla="*/ 5293895 h 5293895"/>
              <a:gd name="connsiteX15" fmla="*/ 2102982 w 5293895"/>
              <a:gd name="connsiteY15" fmla="*/ 4239156 h 5293895"/>
              <a:gd name="connsiteX16" fmla="*/ 1011034 w 5293895"/>
              <a:gd name="connsiteY16" fmla="*/ 4788381 h 5293895"/>
              <a:gd name="connsiteX17" fmla="*/ 1222836 w 5293895"/>
              <a:gd name="connsiteY17" fmla="*/ 3630991 h 5293895"/>
              <a:gd name="connsiteX18" fmla="*/ -4 w 5293895"/>
              <a:gd name="connsiteY18" fmla="*/ 3464907 h 5293895"/>
              <a:gd name="connsiteX19" fmla="*/ 886655 w 5293895"/>
              <a:gd name="connsiteY19" fmla="*/ 2646948 h 5293895"/>
              <a:gd name="connsiteX20" fmla="*/ -4 w 5293895"/>
              <a:gd name="connsiteY20" fmla="*/ 1828988 h 5293895"/>
              <a:gd name="connsiteX0" fmla="*/ 3190917 w 5293903"/>
              <a:gd name="connsiteY0" fmla="*/ 1054739 h 5293895"/>
              <a:gd name="connsiteX1" fmla="*/ 4282865 w 5293903"/>
              <a:gd name="connsiteY1" fmla="*/ 505514 h 5293895"/>
              <a:gd name="connsiteX2" fmla="*/ 4071063 w 5293903"/>
              <a:gd name="connsiteY2" fmla="*/ 1662904 h 5293895"/>
              <a:gd name="connsiteX3" fmla="*/ 5293903 w 5293903"/>
              <a:gd name="connsiteY3" fmla="*/ 1828988 h 5293895"/>
              <a:gd name="connsiteX4" fmla="*/ 4407244 w 5293903"/>
              <a:gd name="connsiteY4" fmla="*/ 2646948 h 5293895"/>
              <a:gd name="connsiteX5" fmla="*/ 5293903 w 5293903"/>
              <a:gd name="connsiteY5" fmla="*/ 3464907 h 5293895"/>
              <a:gd name="connsiteX6" fmla="*/ 4071063 w 5293903"/>
              <a:gd name="connsiteY6" fmla="*/ 3630991 h 5293895"/>
              <a:gd name="connsiteX7" fmla="*/ 4282865 w 5293903"/>
              <a:gd name="connsiteY7" fmla="*/ 4788381 h 5293895"/>
              <a:gd name="connsiteX8" fmla="*/ 3190917 w 5293903"/>
              <a:gd name="connsiteY8" fmla="*/ 4239156 h 5293895"/>
              <a:gd name="connsiteX9" fmla="*/ 2646952 w 5293903"/>
              <a:gd name="connsiteY9" fmla="*/ 5293895 h 5293895"/>
              <a:gd name="connsiteX10" fmla="*/ 2102986 w 5293903"/>
              <a:gd name="connsiteY10" fmla="*/ 4239156 h 5293895"/>
              <a:gd name="connsiteX11" fmla="*/ 1011038 w 5293903"/>
              <a:gd name="connsiteY11" fmla="*/ 4788381 h 5293895"/>
              <a:gd name="connsiteX12" fmla="*/ 1222840 w 5293903"/>
              <a:gd name="connsiteY12" fmla="*/ 3630991 h 5293895"/>
              <a:gd name="connsiteX13" fmla="*/ 0 w 5293903"/>
              <a:gd name="connsiteY13" fmla="*/ 3464907 h 5293895"/>
              <a:gd name="connsiteX14" fmla="*/ 886659 w 5293903"/>
              <a:gd name="connsiteY14" fmla="*/ 2646948 h 5293895"/>
              <a:gd name="connsiteX15" fmla="*/ 0 w 5293903"/>
              <a:gd name="connsiteY15" fmla="*/ 1828988 h 5293895"/>
              <a:gd name="connsiteX16" fmla="*/ 1222840 w 5293903"/>
              <a:gd name="connsiteY16" fmla="*/ 1662904 h 5293895"/>
              <a:gd name="connsiteX17" fmla="*/ 1011038 w 5293903"/>
              <a:gd name="connsiteY17" fmla="*/ 505514 h 5293895"/>
              <a:gd name="connsiteX18" fmla="*/ 2102986 w 5293903"/>
              <a:gd name="connsiteY18" fmla="*/ 1054739 h 5293895"/>
              <a:gd name="connsiteX19" fmla="*/ 2646952 w 5293903"/>
              <a:gd name="connsiteY19" fmla="*/ 0 h 5293895"/>
              <a:gd name="connsiteX20" fmla="*/ 3282357 w 5293903"/>
              <a:gd name="connsiteY20" fmla="*/ 1146179 h 5293895"/>
              <a:gd name="connsiteX0" fmla="*/ 4282865 w 5293903"/>
              <a:gd name="connsiteY0" fmla="*/ 505514 h 5293895"/>
              <a:gd name="connsiteX1" fmla="*/ 4071063 w 5293903"/>
              <a:gd name="connsiteY1" fmla="*/ 1662904 h 5293895"/>
              <a:gd name="connsiteX2" fmla="*/ 5293903 w 5293903"/>
              <a:gd name="connsiteY2" fmla="*/ 1828988 h 5293895"/>
              <a:gd name="connsiteX3" fmla="*/ 4407244 w 5293903"/>
              <a:gd name="connsiteY3" fmla="*/ 2646948 h 5293895"/>
              <a:gd name="connsiteX4" fmla="*/ 5293903 w 5293903"/>
              <a:gd name="connsiteY4" fmla="*/ 3464907 h 5293895"/>
              <a:gd name="connsiteX5" fmla="*/ 4071063 w 5293903"/>
              <a:gd name="connsiteY5" fmla="*/ 3630991 h 5293895"/>
              <a:gd name="connsiteX6" fmla="*/ 4282865 w 5293903"/>
              <a:gd name="connsiteY6" fmla="*/ 4788381 h 5293895"/>
              <a:gd name="connsiteX7" fmla="*/ 3190917 w 5293903"/>
              <a:gd name="connsiteY7" fmla="*/ 4239156 h 5293895"/>
              <a:gd name="connsiteX8" fmla="*/ 2646952 w 5293903"/>
              <a:gd name="connsiteY8" fmla="*/ 5293895 h 5293895"/>
              <a:gd name="connsiteX9" fmla="*/ 2102986 w 5293903"/>
              <a:gd name="connsiteY9" fmla="*/ 4239156 h 5293895"/>
              <a:gd name="connsiteX10" fmla="*/ 1011038 w 5293903"/>
              <a:gd name="connsiteY10" fmla="*/ 4788381 h 5293895"/>
              <a:gd name="connsiteX11" fmla="*/ 1222840 w 5293903"/>
              <a:gd name="connsiteY11" fmla="*/ 3630991 h 5293895"/>
              <a:gd name="connsiteX12" fmla="*/ 0 w 5293903"/>
              <a:gd name="connsiteY12" fmla="*/ 3464907 h 5293895"/>
              <a:gd name="connsiteX13" fmla="*/ 886659 w 5293903"/>
              <a:gd name="connsiteY13" fmla="*/ 2646948 h 5293895"/>
              <a:gd name="connsiteX14" fmla="*/ 0 w 5293903"/>
              <a:gd name="connsiteY14" fmla="*/ 1828988 h 5293895"/>
              <a:gd name="connsiteX15" fmla="*/ 1222840 w 5293903"/>
              <a:gd name="connsiteY15" fmla="*/ 1662904 h 5293895"/>
              <a:gd name="connsiteX16" fmla="*/ 1011038 w 5293903"/>
              <a:gd name="connsiteY16" fmla="*/ 505514 h 5293895"/>
              <a:gd name="connsiteX17" fmla="*/ 2102986 w 5293903"/>
              <a:gd name="connsiteY17" fmla="*/ 1054739 h 5293895"/>
              <a:gd name="connsiteX18" fmla="*/ 2646952 w 5293903"/>
              <a:gd name="connsiteY18" fmla="*/ 0 h 5293895"/>
              <a:gd name="connsiteX19" fmla="*/ 3282357 w 5293903"/>
              <a:gd name="connsiteY19" fmla="*/ 1146179 h 5293895"/>
              <a:gd name="connsiteX0" fmla="*/ 4282865 w 5293903"/>
              <a:gd name="connsiteY0" fmla="*/ 505514 h 5293895"/>
              <a:gd name="connsiteX1" fmla="*/ 4071063 w 5293903"/>
              <a:gd name="connsiteY1" fmla="*/ 1662904 h 5293895"/>
              <a:gd name="connsiteX2" fmla="*/ 5293903 w 5293903"/>
              <a:gd name="connsiteY2" fmla="*/ 1828988 h 5293895"/>
              <a:gd name="connsiteX3" fmla="*/ 4407244 w 5293903"/>
              <a:gd name="connsiteY3" fmla="*/ 2646948 h 5293895"/>
              <a:gd name="connsiteX4" fmla="*/ 5293903 w 5293903"/>
              <a:gd name="connsiteY4" fmla="*/ 3464907 h 5293895"/>
              <a:gd name="connsiteX5" fmla="*/ 4071063 w 5293903"/>
              <a:gd name="connsiteY5" fmla="*/ 3630991 h 5293895"/>
              <a:gd name="connsiteX6" fmla="*/ 4282865 w 5293903"/>
              <a:gd name="connsiteY6" fmla="*/ 4788381 h 5293895"/>
              <a:gd name="connsiteX7" fmla="*/ 3190917 w 5293903"/>
              <a:gd name="connsiteY7" fmla="*/ 4239156 h 5293895"/>
              <a:gd name="connsiteX8" fmla="*/ 2646952 w 5293903"/>
              <a:gd name="connsiteY8" fmla="*/ 5293895 h 5293895"/>
              <a:gd name="connsiteX9" fmla="*/ 2102986 w 5293903"/>
              <a:gd name="connsiteY9" fmla="*/ 4239156 h 5293895"/>
              <a:gd name="connsiteX10" fmla="*/ 1011038 w 5293903"/>
              <a:gd name="connsiteY10" fmla="*/ 4788381 h 5293895"/>
              <a:gd name="connsiteX11" fmla="*/ 1222840 w 5293903"/>
              <a:gd name="connsiteY11" fmla="*/ 3630991 h 5293895"/>
              <a:gd name="connsiteX12" fmla="*/ 0 w 5293903"/>
              <a:gd name="connsiteY12" fmla="*/ 3464907 h 5293895"/>
              <a:gd name="connsiteX13" fmla="*/ 886659 w 5293903"/>
              <a:gd name="connsiteY13" fmla="*/ 2646948 h 5293895"/>
              <a:gd name="connsiteX14" fmla="*/ 0 w 5293903"/>
              <a:gd name="connsiteY14" fmla="*/ 1828988 h 5293895"/>
              <a:gd name="connsiteX15" fmla="*/ 1222840 w 5293903"/>
              <a:gd name="connsiteY15" fmla="*/ 1662904 h 5293895"/>
              <a:gd name="connsiteX16" fmla="*/ 1011038 w 5293903"/>
              <a:gd name="connsiteY16" fmla="*/ 505514 h 5293895"/>
              <a:gd name="connsiteX17" fmla="*/ 2102986 w 5293903"/>
              <a:gd name="connsiteY17" fmla="*/ 1054739 h 5293895"/>
              <a:gd name="connsiteX18" fmla="*/ 2646952 w 5293903"/>
              <a:gd name="connsiteY18" fmla="*/ 0 h 5293895"/>
              <a:gd name="connsiteX0" fmla="*/ 4071063 w 5293903"/>
              <a:gd name="connsiteY0" fmla="*/ 1662904 h 5293895"/>
              <a:gd name="connsiteX1" fmla="*/ 5293903 w 5293903"/>
              <a:gd name="connsiteY1" fmla="*/ 1828988 h 5293895"/>
              <a:gd name="connsiteX2" fmla="*/ 4407244 w 5293903"/>
              <a:gd name="connsiteY2" fmla="*/ 2646948 h 5293895"/>
              <a:gd name="connsiteX3" fmla="*/ 5293903 w 5293903"/>
              <a:gd name="connsiteY3" fmla="*/ 3464907 h 5293895"/>
              <a:gd name="connsiteX4" fmla="*/ 4071063 w 5293903"/>
              <a:gd name="connsiteY4" fmla="*/ 3630991 h 5293895"/>
              <a:gd name="connsiteX5" fmla="*/ 4282865 w 5293903"/>
              <a:gd name="connsiteY5" fmla="*/ 4788381 h 5293895"/>
              <a:gd name="connsiteX6" fmla="*/ 3190917 w 5293903"/>
              <a:gd name="connsiteY6" fmla="*/ 4239156 h 5293895"/>
              <a:gd name="connsiteX7" fmla="*/ 2646952 w 5293903"/>
              <a:gd name="connsiteY7" fmla="*/ 5293895 h 5293895"/>
              <a:gd name="connsiteX8" fmla="*/ 2102986 w 5293903"/>
              <a:gd name="connsiteY8" fmla="*/ 4239156 h 5293895"/>
              <a:gd name="connsiteX9" fmla="*/ 1011038 w 5293903"/>
              <a:gd name="connsiteY9" fmla="*/ 4788381 h 5293895"/>
              <a:gd name="connsiteX10" fmla="*/ 1222840 w 5293903"/>
              <a:gd name="connsiteY10" fmla="*/ 3630991 h 5293895"/>
              <a:gd name="connsiteX11" fmla="*/ 0 w 5293903"/>
              <a:gd name="connsiteY11" fmla="*/ 3464907 h 5293895"/>
              <a:gd name="connsiteX12" fmla="*/ 886659 w 5293903"/>
              <a:gd name="connsiteY12" fmla="*/ 2646948 h 5293895"/>
              <a:gd name="connsiteX13" fmla="*/ 0 w 5293903"/>
              <a:gd name="connsiteY13" fmla="*/ 1828988 h 5293895"/>
              <a:gd name="connsiteX14" fmla="*/ 1222840 w 5293903"/>
              <a:gd name="connsiteY14" fmla="*/ 1662904 h 5293895"/>
              <a:gd name="connsiteX15" fmla="*/ 1011038 w 5293903"/>
              <a:gd name="connsiteY15" fmla="*/ 505514 h 5293895"/>
              <a:gd name="connsiteX16" fmla="*/ 2102986 w 5293903"/>
              <a:gd name="connsiteY16" fmla="*/ 1054739 h 5293895"/>
              <a:gd name="connsiteX17" fmla="*/ 2646952 w 5293903"/>
              <a:gd name="connsiteY17" fmla="*/ 0 h 5293895"/>
              <a:gd name="connsiteX0" fmla="*/ 5293903 w 5293903"/>
              <a:gd name="connsiteY0" fmla="*/ 1828988 h 5293895"/>
              <a:gd name="connsiteX1" fmla="*/ 4407244 w 5293903"/>
              <a:gd name="connsiteY1" fmla="*/ 2646948 h 5293895"/>
              <a:gd name="connsiteX2" fmla="*/ 5293903 w 5293903"/>
              <a:gd name="connsiteY2" fmla="*/ 3464907 h 5293895"/>
              <a:gd name="connsiteX3" fmla="*/ 4071063 w 5293903"/>
              <a:gd name="connsiteY3" fmla="*/ 3630991 h 5293895"/>
              <a:gd name="connsiteX4" fmla="*/ 4282865 w 5293903"/>
              <a:gd name="connsiteY4" fmla="*/ 4788381 h 5293895"/>
              <a:gd name="connsiteX5" fmla="*/ 3190917 w 5293903"/>
              <a:gd name="connsiteY5" fmla="*/ 4239156 h 5293895"/>
              <a:gd name="connsiteX6" fmla="*/ 2646952 w 5293903"/>
              <a:gd name="connsiteY6" fmla="*/ 5293895 h 5293895"/>
              <a:gd name="connsiteX7" fmla="*/ 2102986 w 5293903"/>
              <a:gd name="connsiteY7" fmla="*/ 4239156 h 5293895"/>
              <a:gd name="connsiteX8" fmla="*/ 1011038 w 5293903"/>
              <a:gd name="connsiteY8" fmla="*/ 4788381 h 5293895"/>
              <a:gd name="connsiteX9" fmla="*/ 1222840 w 5293903"/>
              <a:gd name="connsiteY9" fmla="*/ 3630991 h 5293895"/>
              <a:gd name="connsiteX10" fmla="*/ 0 w 5293903"/>
              <a:gd name="connsiteY10" fmla="*/ 3464907 h 5293895"/>
              <a:gd name="connsiteX11" fmla="*/ 886659 w 5293903"/>
              <a:gd name="connsiteY11" fmla="*/ 2646948 h 5293895"/>
              <a:gd name="connsiteX12" fmla="*/ 0 w 5293903"/>
              <a:gd name="connsiteY12" fmla="*/ 1828988 h 5293895"/>
              <a:gd name="connsiteX13" fmla="*/ 1222840 w 5293903"/>
              <a:gd name="connsiteY13" fmla="*/ 1662904 h 5293895"/>
              <a:gd name="connsiteX14" fmla="*/ 1011038 w 5293903"/>
              <a:gd name="connsiteY14" fmla="*/ 505514 h 5293895"/>
              <a:gd name="connsiteX15" fmla="*/ 2102986 w 5293903"/>
              <a:gd name="connsiteY15" fmla="*/ 1054739 h 5293895"/>
              <a:gd name="connsiteX16" fmla="*/ 2646952 w 5293903"/>
              <a:gd name="connsiteY16" fmla="*/ 0 h 5293895"/>
              <a:gd name="connsiteX0" fmla="*/ 4407244 w 5293903"/>
              <a:gd name="connsiteY0" fmla="*/ 2646948 h 5293895"/>
              <a:gd name="connsiteX1" fmla="*/ 5293903 w 5293903"/>
              <a:gd name="connsiteY1" fmla="*/ 3464907 h 5293895"/>
              <a:gd name="connsiteX2" fmla="*/ 4071063 w 5293903"/>
              <a:gd name="connsiteY2" fmla="*/ 3630991 h 5293895"/>
              <a:gd name="connsiteX3" fmla="*/ 4282865 w 5293903"/>
              <a:gd name="connsiteY3" fmla="*/ 4788381 h 5293895"/>
              <a:gd name="connsiteX4" fmla="*/ 3190917 w 5293903"/>
              <a:gd name="connsiteY4" fmla="*/ 4239156 h 5293895"/>
              <a:gd name="connsiteX5" fmla="*/ 2646952 w 5293903"/>
              <a:gd name="connsiteY5" fmla="*/ 5293895 h 5293895"/>
              <a:gd name="connsiteX6" fmla="*/ 2102986 w 5293903"/>
              <a:gd name="connsiteY6" fmla="*/ 4239156 h 5293895"/>
              <a:gd name="connsiteX7" fmla="*/ 1011038 w 5293903"/>
              <a:gd name="connsiteY7" fmla="*/ 4788381 h 5293895"/>
              <a:gd name="connsiteX8" fmla="*/ 1222840 w 5293903"/>
              <a:gd name="connsiteY8" fmla="*/ 3630991 h 5293895"/>
              <a:gd name="connsiteX9" fmla="*/ 0 w 5293903"/>
              <a:gd name="connsiteY9" fmla="*/ 3464907 h 5293895"/>
              <a:gd name="connsiteX10" fmla="*/ 886659 w 5293903"/>
              <a:gd name="connsiteY10" fmla="*/ 2646948 h 5293895"/>
              <a:gd name="connsiteX11" fmla="*/ 0 w 5293903"/>
              <a:gd name="connsiteY11" fmla="*/ 1828988 h 5293895"/>
              <a:gd name="connsiteX12" fmla="*/ 1222840 w 5293903"/>
              <a:gd name="connsiteY12" fmla="*/ 1662904 h 5293895"/>
              <a:gd name="connsiteX13" fmla="*/ 1011038 w 5293903"/>
              <a:gd name="connsiteY13" fmla="*/ 505514 h 5293895"/>
              <a:gd name="connsiteX14" fmla="*/ 2102986 w 5293903"/>
              <a:gd name="connsiteY14" fmla="*/ 1054739 h 5293895"/>
              <a:gd name="connsiteX15" fmla="*/ 2646952 w 5293903"/>
              <a:gd name="connsiteY15" fmla="*/ 0 h 5293895"/>
              <a:gd name="connsiteX0" fmla="*/ 5293903 w 5293903"/>
              <a:gd name="connsiteY0" fmla="*/ 3464907 h 5293895"/>
              <a:gd name="connsiteX1" fmla="*/ 4071063 w 5293903"/>
              <a:gd name="connsiteY1" fmla="*/ 3630991 h 5293895"/>
              <a:gd name="connsiteX2" fmla="*/ 4282865 w 5293903"/>
              <a:gd name="connsiteY2" fmla="*/ 4788381 h 5293895"/>
              <a:gd name="connsiteX3" fmla="*/ 3190917 w 5293903"/>
              <a:gd name="connsiteY3" fmla="*/ 4239156 h 5293895"/>
              <a:gd name="connsiteX4" fmla="*/ 2646952 w 5293903"/>
              <a:gd name="connsiteY4" fmla="*/ 5293895 h 5293895"/>
              <a:gd name="connsiteX5" fmla="*/ 2102986 w 5293903"/>
              <a:gd name="connsiteY5" fmla="*/ 4239156 h 5293895"/>
              <a:gd name="connsiteX6" fmla="*/ 1011038 w 5293903"/>
              <a:gd name="connsiteY6" fmla="*/ 4788381 h 5293895"/>
              <a:gd name="connsiteX7" fmla="*/ 1222840 w 5293903"/>
              <a:gd name="connsiteY7" fmla="*/ 3630991 h 5293895"/>
              <a:gd name="connsiteX8" fmla="*/ 0 w 5293903"/>
              <a:gd name="connsiteY8" fmla="*/ 3464907 h 5293895"/>
              <a:gd name="connsiteX9" fmla="*/ 886659 w 5293903"/>
              <a:gd name="connsiteY9" fmla="*/ 2646948 h 5293895"/>
              <a:gd name="connsiteX10" fmla="*/ 0 w 5293903"/>
              <a:gd name="connsiteY10" fmla="*/ 1828988 h 5293895"/>
              <a:gd name="connsiteX11" fmla="*/ 1222840 w 5293903"/>
              <a:gd name="connsiteY11" fmla="*/ 1662904 h 5293895"/>
              <a:gd name="connsiteX12" fmla="*/ 1011038 w 5293903"/>
              <a:gd name="connsiteY12" fmla="*/ 505514 h 5293895"/>
              <a:gd name="connsiteX13" fmla="*/ 2102986 w 5293903"/>
              <a:gd name="connsiteY13" fmla="*/ 1054739 h 5293895"/>
              <a:gd name="connsiteX14" fmla="*/ 2646952 w 5293903"/>
              <a:gd name="connsiteY14" fmla="*/ 0 h 5293895"/>
              <a:gd name="connsiteX0" fmla="*/ 4071063 w 4282865"/>
              <a:gd name="connsiteY0" fmla="*/ 3630991 h 5293895"/>
              <a:gd name="connsiteX1" fmla="*/ 4282865 w 4282865"/>
              <a:gd name="connsiteY1" fmla="*/ 4788381 h 5293895"/>
              <a:gd name="connsiteX2" fmla="*/ 3190917 w 4282865"/>
              <a:gd name="connsiteY2" fmla="*/ 4239156 h 5293895"/>
              <a:gd name="connsiteX3" fmla="*/ 2646952 w 4282865"/>
              <a:gd name="connsiteY3" fmla="*/ 5293895 h 5293895"/>
              <a:gd name="connsiteX4" fmla="*/ 2102986 w 4282865"/>
              <a:gd name="connsiteY4" fmla="*/ 4239156 h 5293895"/>
              <a:gd name="connsiteX5" fmla="*/ 1011038 w 4282865"/>
              <a:gd name="connsiteY5" fmla="*/ 4788381 h 5293895"/>
              <a:gd name="connsiteX6" fmla="*/ 1222840 w 4282865"/>
              <a:gd name="connsiteY6" fmla="*/ 3630991 h 5293895"/>
              <a:gd name="connsiteX7" fmla="*/ 0 w 4282865"/>
              <a:gd name="connsiteY7" fmla="*/ 3464907 h 5293895"/>
              <a:gd name="connsiteX8" fmla="*/ 886659 w 4282865"/>
              <a:gd name="connsiteY8" fmla="*/ 2646948 h 5293895"/>
              <a:gd name="connsiteX9" fmla="*/ 0 w 4282865"/>
              <a:gd name="connsiteY9" fmla="*/ 1828988 h 5293895"/>
              <a:gd name="connsiteX10" fmla="*/ 1222840 w 4282865"/>
              <a:gd name="connsiteY10" fmla="*/ 1662904 h 5293895"/>
              <a:gd name="connsiteX11" fmla="*/ 1011038 w 4282865"/>
              <a:gd name="connsiteY11" fmla="*/ 505514 h 5293895"/>
              <a:gd name="connsiteX12" fmla="*/ 2102986 w 4282865"/>
              <a:gd name="connsiteY12" fmla="*/ 1054739 h 5293895"/>
              <a:gd name="connsiteX13" fmla="*/ 2646952 w 4282865"/>
              <a:gd name="connsiteY13" fmla="*/ 0 h 5293895"/>
              <a:gd name="connsiteX0" fmla="*/ 4282865 w 4282865"/>
              <a:gd name="connsiteY0" fmla="*/ 4788381 h 5293895"/>
              <a:gd name="connsiteX1" fmla="*/ 3190917 w 4282865"/>
              <a:gd name="connsiteY1" fmla="*/ 4239156 h 5293895"/>
              <a:gd name="connsiteX2" fmla="*/ 2646952 w 4282865"/>
              <a:gd name="connsiteY2" fmla="*/ 5293895 h 5293895"/>
              <a:gd name="connsiteX3" fmla="*/ 2102986 w 4282865"/>
              <a:gd name="connsiteY3" fmla="*/ 4239156 h 5293895"/>
              <a:gd name="connsiteX4" fmla="*/ 1011038 w 4282865"/>
              <a:gd name="connsiteY4" fmla="*/ 4788381 h 5293895"/>
              <a:gd name="connsiteX5" fmla="*/ 1222840 w 4282865"/>
              <a:gd name="connsiteY5" fmla="*/ 3630991 h 5293895"/>
              <a:gd name="connsiteX6" fmla="*/ 0 w 4282865"/>
              <a:gd name="connsiteY6" fmla="*/ 3464907 h 5293895"/>
              <a:gd name="connsiteX7" fmla="*/ 886659 w 4282865"/>
              <a:gd name="connsiteY7" fmla="*/ 2646948 h 5293895"/>
              <a:gd name="connsiteX8" fmla="*/ 0 w 4282865"/>
              <a:gd name="connsiteY8" fmla="*/ 1828988 h 5293895"/>
              <a:gd name="connsiteX9" fmla="*/ 1222840 w 4282865"/>
              <a:gd name="connsiteY9" fmla="*/ 1662904 h 5293895"/>
              <a:gd name="connsiteX10" fmla="*/ 1011038 w 4282865"/>
              <a:gd name="connsiteY10" fmla="*/ 505514 h 5293895"/>
              <a:gd name="connsiteX11" fmla="*/ 2102986 w 4282865"/>
              <a:gd name="connsiteY11" fmla="*/ 1054739 h 5293895"/>
              <a:gd name="connsiteX12" fmla="*/ 2646952 w 4282865"/>
              <a:gd name="connsiteY12" fmla="*/ 0 h 5293895"/>
              <a:gd name="connsiteX0" fmla="*/ 3190917 w 3190917"/>
              <a:gd name="connsiteY0" fmla="*/ 4239156 h 5293895"/>
              <a:gd name="connsiteX1" fmla="*/ 2646952 w 3190917"/>
              <a:gd name="connsiteY1" fmla="*/ 5293895 h 5293895"/>
              <a:gd name="connsiteX2" fmla="*/ 2102986 w 3190917"/>
              <a:gd name="connsiteY2" fmla="*/ 4239156 h 5293895"/>
              <a:gd name="connsiteX3" fmla="*/ 1011038 w 3190917"/>
              <a:gd name="connsiteY3" fmla="*/ 4788381 h 5293895"/>
              <a:gd name="connsiteX4" fmla="*/ 1222840 w 3190917"/>
              <a:gd name="connsiteY4" fmla="*/ 3630991 h 5293895"/>
              <a:gd name="connsiteX5" fmla="*/ 0 w 3190917"/>
              <a:gd name="connsiteY5" fmla="*/ 3464907 h 5293895"/>
              <a:gd name="connsiteX6" fmla="*/ 886659 w 3190917"/>
              <a:gd name="connsiteY6" fmla="*/ 2646948 h 5293895"/>
              <a:gd name="connsiteX7" fmla="*/ 0 w 3190917"/>
              <a:gd name="connsiteY7" fmla="*/ 1828988 h 5293895"/>
              <a:gd name="connsiteX8" fmla="*/ 1222840 w 3190917"/>
              <a:gd name="connsiteY8" fmla="*/ 1662904 h 5293895"/>
              <a:gd name="connsiteX9" fmla="*/ 1011038 w 3190917"/>
              <a:gd name="connsiteY9" fmla="*/ 505514 h 5293895"/>
              <a:gd name="connsiteX10" fmla="*/ 2102986 w 3190917"/>
              <a:gd name="connsiteY10" fmla="*/ 1054739 h 5293895"/>
              <a:gd name="connsiteX11" fmla="*/ 2646952 w 3190917"/>
              <a:gd name="connsiteY11" fmla="*/ 0 h 5293895"/>
              <a:gd name="connsiteX0" fmla="*/ 2646952 w 2646952"/>
              <a:gd name="connsiteY0" fmla="*/ 5293895 h 5293895"/>
              <a:gd name="connsiteX1" fmla="*/ 2102986 w 2646952"/>
              <a:gd name="connsiteY1" fmla="*/ 4239156 h 5293895"/>
              <a:gd name="connsiteX2" fmla="*/ 1011038 w 2646952"/>
              <a:gd name="connsiteY2" fmla="*/ 4788381 h 5293895"/>
              <a:gd name="connsiteX3" fmla="*/ 1222840 w 2646952"/>
              <a:gd name="connsiteY3" fmla="*/ 3630991 h 5293895"/>
              <a:gd name="connsiteX4" fmla="*/ 0 w 2646952"/>
              <a:gd name="connsiteY4" fmla="*/ 3464907 h 5293895"/>
              <a:gd name="connsiteX5" fmla="*/ 886659 w 2646952"/>
              <a:gd name="connsiteY5" fmla="*/ 2646948 h 5293895"/>
              <a:gd name="connsiteX6" fmla="*/ 0 w 2646952"/>
              <a:gd name="connsiteY6" fmla="*/ 1828988 h 5293895"/>
              <a:gd name="connsiteX7" fmla="*/ 1222840 w 2646952"/>
              <a:gd name="connsiteY7" fmla="*/ 1662904 h 5293895"/>
              <a:gd name="connsiteX8" fmla="*/ 1011038 w 2646952"/>
              <a:gd name="connsiteY8" fmla="*/ 505514 h 5293895"/>
              <a:gd name="connsiteX9" fmla="*/ 2102986 w 2646952"/>
              <a:gd name="connsiteY9" fmla="*/ 1054739 h 5293895"/>
              <a:gd name="connsiteX10" fmla="*/ 2646952 w 2646952"/>
              <a:gd name="connsiteY10" fmla="*/ 0 h 529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46952" h="5293895">
                <a:moveTo>
                  <a:pt x="2646952" y="5293895"/>
                </a:moveTo>
                <a:lnTo>
                  <a:pt x="2102986" y="4239156"/>
                </a:lnTo>
                <a:lnTo>
                  <a:pt x="1011038" y="4788381"/>
                </a:lnTo>
                <a:lnTo>
                  <a:pt x="1222840" y="3630991"/>
                </a:lnTo>
                <a:lnTo>
                  <a:pt x="0" y="3464907"/>
                </a:lnTo>
                <a:lnTo>
                  <a:pt x="886659" y="2646948"/>
                </a:lnTo>
                <a:lnTo>
                  <a:pt x="0" y="1828988"/>
                </a:lnTo>
                <a:lnTo>
                  <a:pt x="1222840" y="1662904"/>
                </a:lnTo>
                <a:lnTo>
                  <a:pt x="1011038" y="505514"/>
                </a:lnTo>
                <a:lnTo>
                  <a:pt x="2102986" y="1054739"/>
                </a:lnTo>
                <a:lnTo>
                  <a:pt x="2646952" y="0"/>
                </a:lnTo>
              </a:path>
            </a:pathLst>
          </a:cu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9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79526D-BCB6-4727-8B6C-4992CF82F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2" t="64293"/>
          <a:stretch/>
        </p:blipFill>
        <p:spPr>
          <a:xfrm flipH="1" flipV="1">
            <a:off x="7757024" y="4409190"/>
            <a:ext cx="4434976" cy="24488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37472E-DD44-4486-9117-3069054D5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4" t="72834"/>
          <a:stretch/>
        </p:blipFill>
        <p:spPr>
          <a:xfrm rot="10800000" flipH="1" flipV="1">
            <a:off x="-1" y="-1"/>
            <a:ext cx="5477615" cy="186305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2E2CC60-ABFD-4DF5-95A3-CEA374C17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293" b="12191"/>
          <a:stretch/>
        </p:blipFill>
        <p:spPr>
          <a:xfrm>
            <a:off x="-1" y="5963073"/>
            <a:ext cx="4434977" cy="89492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52E69C3-8C2C-42A2-BBD4-32E8776363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365" r="10935"/>
          <a:stretch/>
        </p:blipFill>
        <p:spPr>
          <a:xfrm>
            <a:off x="10342621" y="-2"/>
            <a:ext cx="1849379" cy="115052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F1DFE4-DD3D-44EE-B51A-ECE4B550BFF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329107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E6BAC-EE92-4F98-A1E7-2085632AF7B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81238" y="60893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5A3113-C1ED-413D-9A03-DD944DFA581D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1110762" y="60893"/>
            <a:ext cx="0" cy="936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5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60EA65-5A27-45DA-9D2D-B236E0990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7" t="20876"/>
          <a:stretch/>
        </p:blipFill>
        <p:spPr>
          <a:xfrm rot="5400000" flipH="1" flipV="1">
            <a:off x="1755618" y="3187326"/>
            <a:ext cx="1915056" cy="54262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CAB06-F175-403B-ADE2-07DA89010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2" r="73473"/>
          <a:stretch/>
        </p:blipFill>
        <p:spPr>
          <a:xfrm rot="16200000" flipV="1">
            <a:off x="8094990" y="-1520923"/>
            <a:ext cx="2576086" cy="5617933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202B916-C848-4C83-BE4B-4C7B7E78121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225" y="59318"/>
            <a:ext cx="2076450" cy="122872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C9325787-6E2E-4C4B-94AE-2FB6588D2F3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54715" y="5774462"/>
            <a:ext cx="3095625" cy="857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F631602-B534-46DF-A832-A694681B98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22300" y="622300"/>
            <a:ext cx="936000" cy="936000"/>
            <a:chOff x="4318000" y="685800"/>
            <a:chExt cx="1574800" cy="15748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6B0ED2D-255E-4BE5-8621-6CD5964A2D54}"/>
                </a:ext>
              </a:extLst>
            </p:cNvPr>
            <p:cNvCxnSpPr/>
            <p:nvPr userDrawn="1"/>
          </p:nvCxnSpPr>
          <p:spPr>
            <a:xfrm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9035751-49F4-4FFF-AA36-2A370685013D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A304EA-5BF2-416C-BC48-85327ED0EAD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22300" y="5299700"/>
            <a:ext cx="936000" cy="936000"/>
            <a:chOff x="4318000" y="685800"/>
            <a:chExt cx="1574800" cy="15748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0B90E23-56E1-4FD2-AD3B-D9A2021D9838}"/>
                </a:ext>
              </a:extLst>
            </p:cNvPr>
            <p:cNvCxnSpPr/>
            <p:nvPr userDrawn="1"/>
          </p:nvCxnSpPr>
          <p:spPr>
            <a:xfrm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890298C-3498-4F5A-A91B-80A48797C52A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5105400" y="685800"/>
              <a:ext cx="0" cy="15748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E0C38EE-7D07-4643-A708-1C515834D89D}"/>
              </a:ext>
            </a:extLst>
          </p:cNvPr>
          <p:cNvCxnSpPr>
            <a:cxnSpLocks/>
          </p:cNvCxnSpPr>
          <p:nvPr userDrawn="1"/>
        </p:nvCxnSpPr>
        <p:spPr>
          <a:xfrm>
            <a:off x="11930743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8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60EA65-5A27-45DA-9D2D-B236E0990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0" r="62236"/>
          <a:stretch/>
        </p:blipFill>
        <p:spPr>
          <a:xfrm rot="5400000" flipH="1">
            <a:off x="8625359" y="-1219577"/>
            <a:ext cx="2347064" cy="4786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CAB06-F175-403B-ADE2-07DA89010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6" b="74400"/>
          <a:stretch/>
        </p:blipFill>
        <p:spPr>
          <a:xfrm rot="10800000" flipH="1" flipV="1">
            <a:off x="0" y="5102367"/>
            <a:ext cx="6096000" cy="175563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06BDF17-0752-45E6-A7CF-9DA45FAC1E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9725"/>
          <a:stretch/>
        </p:blipFill>
        <p:spPr>
          <a:xfrm>
            <a:off x="0" y="154357"/>
            <a:ext cx="2060011" cy="10191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DA83C4-E178-4337-AA44-07676F2A0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4587"/>
          <a:stretch/>
        </p:blipFill>
        <p:spPr>
          <a:xfrm>
            <a:off x="7757024" y="5728512"/>
            <a:ext cx="4434976" cy="1009650"/>
          </a:xfrm>
          <a:prstGeom prst="rect">
            <a:avLst/>
          </a:prstGeom>
        </p:spPr>
      </p:pic>
      <p:sp>
        <p:nvSpPr>
          <p:cNvPr id="13" name="순서도: 대조 12">
            <a:extLst>
              <a:ext uri="{FF2B5EF4-FFF2-40B4-BE49-F238E27FC236}">
                <a16:creationId xmlns:a16="http://schemas.microsoft.com/office/drawing/2014/main" id="{44E3578D-1ABC-4E8B-9513-FFE1359ACD48}"/>
              </a:ext>
            </a:extLst>
          </p:cNvPr>
          <p:cNvSpPr/>
          <p:nvPr userDrawn="1"/>
        </p:nvSpPr>
        <p:spPr>
          <a:xfrm>
            <a:off x="0" y="0"/>
            <a:ext cx="877817" cy="1755633"/>
          </a:xfrm>
          <a:prstGeom prst="flowChartCollat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순서도: 대조 15">
            <a:extLst>
              <a:ext uri="{FF2B5EF4-FFF2-40B4-BE49-F238E27FC236}">
                <a16:creationId xmlns:a16="http://schemas.microsoft.com/office/drawing/2014/main" id="{8AB59FD7-9511-44E5-8D29-0B2AC28B32D9}"/>
              </a:ext>
            </a:extLst>
          </p:cNvPr>
          <p:cNvSpPr/>
          <p:nvPr userDrawn="1"/>
        </p:nvSpPr>
        <p:spPr>
          <a:xfrm>
            <a:off x="11314183" y="5102367"/>
            <a:ext cx="877817" cy="1755633"/>
          </a:xfrm>
          <a:prstGeom prst="flowChartCollate">
            <a:avLst/>
          </a:pr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8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E9FAF17-59DE-4BD3-B6B3-C183DE9889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206E23-BC8C-4633-847C-A5D865D2B60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60EA65-5A27-45DA-9D2D-B236E0990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5" t="27957"/>
          <a:stretch/>
        </p:blipFill>
        <p:spPr>
          <a:xfrm rot="16200000" flipH="1">
            <a:off x="1522090" y="-1522090"/>
            <a:ext cx="1896527" cy="49407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CAB06-F175-403B-ADE2-07DA89010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4" t="18933"/>
          <a:stretch/>
        </p:blipFill>
        <p:spPr>
          <a:xfrm rot="16200000" flipV="1">
            <a:off x="8103373" y="2769373"/>
            <a:ext cx="2617684" cy="555956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ACFE182-F506-4C2B-B8C0-617BF20E6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9506"/>
          <a:stretch/>
        </p:blipFill>
        <p:spPr>
          <a:xfrm>
            <a:off x="-1" y="5895375"/>
            <a:ext cx="2182225" cy="8572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D2E65BD-2DE0-4D8C-9476-CF7218ED68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34204"/>
          <a:stretch/>
        </p:blipFill>
        <p:spPr>
          <a:xfrm flipH="1">
            <a:off x="9133681" y="283502"/>
            <a:ext cx="3058319" cy="1009650"/>
          </a:xfrm>
          <a:prstGeom prst="rect">
            <a:avLst/>
          </a:prstGeom>
        </p:spPr>
      </p:pic>
      <p:sp>
        <p:nvSpPr>
          <p:cNvPr id="14" name="타원 1">
            <a:extLst>
              <a:ext uri="{FF2B5EF4-FFF2-40B4-BE49-F238E27FC236}">
                <a16:creationId xmlns:a16="http://schemas.microsoft.com/office/drawing/2014/main" id="{D290D188-58A3-41C9-82AB-2D8B2FB88B66}"/>
              </a:ext>
            </a:extLst>
          </p:cNvPr>
          <p:cNvSpPr/>
          <p:nvPr userDrawn="1"/>
        </p:nvSpPr>
        <p:spPr>
          <a:xfrm rot="5400000">
            <a:off x="764580" y="4564259"/>
            <a:ext cx="1529161" cy="3058321"/>
          </a:xfrm>
          <a:custGeom>
            <a:avLst/>
            <a:gdLst>
              <a:gd name="connsiteX0" fmla="*/ 0 w 6858000"/>
              <a:gd name="connsiteY0" fmla="*/ 342900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3429000 h 6858000"/>
              <a:gd name="connsiteX0" fmla="*/ 6858000 w 6949440"/>
              <a:gd name="connsiteY0" fmla="*/ 3429000 h 6858000"/>
              <a:gd name="connsiteX1" fmla="*/ 3429000 w 6949440"/>
              <a:gd name="connsiteY1" fmla="*/ 6858000 h 6858000"/>
              <a:gd name="connsiteX2" fmla="*/ 0 w 6949440"/>
              <a:gd name="connsiteY2" fmla="*/ 3429000 h 6858000"/>
              <a:gd name="connsiteX3" fmla="*/ 3429000 w 6949440"/>
              <a:gd name="connsiteY3" fmla="*/ 0 h 6858000"/>
              <a:gd name="connsiteX4" fmla="*/ 6949440 w 6949440"/>
              <a:gd name="connsiteY4" fmla="*/ 3520440 h 6858000"/>
              <a:gd name="connsiteX0" fmla="*/ 6858000 w 6858000"/>
              <a:gd name="connsiteY0" fmla="*/ 3429000 h 6858000"/>
              <a:gd name="connsiteX1" fmla="*/ 3429000 w 6858000"/>
              <a:gd name="connsiteY1" fmla="*/ 6858000 h 6858000"/>
              <a:gd name="connsiteX2" fmla="*/ 0 w 6858000"/>
              <a:gd name="connsiteY2" fmla="*/ 3429000 h 6858000"/>
              <a:gd name="connsiteX3" fmla="*/ 3429000 w 6858000"/>
              <a:gd name="connsiteY3" fmla="*/ 0 h 6858000"/>
              <a:gd name="connsiteX0" fmla="*/ 3429000 w 3429000"/>
              <a:gd name="connsiteY0" fmla="*/ 6858000 h 6858000"/>
              <a:gd name="connsiteX1" fmla="*/ 0 w 3429000"/>
              <a:gd name="connsiteY1" fmla="*/ 3429000 h 6858000"/>
              <a:gd name="connsiteX2" fmla="*/ 3429000 w 3429000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3429000" y="6858000"/>
                </a:move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</a:path>
            </a:pathLst>
          </a:cu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/>
            <a:endParaRPr lang="ko-KR" altLang="en-US"/>
          </a:p>
        </p:txBody>
      </p:sp>
      <p:sp>
        <p:nvSpPr>
          <p:cNvPr id="16" name="타원 1">
            <a:extLst>
              <a:ext uri="{FF2B5EF4-FFF2-40B4-BE49-F238E27FC236}">
                <a16:creationId xmlns:a16="http://schemas.microsoft.com/office/drawing/2014/main" id="{84DFDCFE-4715-44F4-AEA4-F7F6B8049AE4}"/>
              </a:ext>
            </a:extLst>
          </p:cNvPr>
          <p:cNvSpPr/>
          <p:nvPr userDrawn="1"/>
        </p:nvSpPr>
        <p:spPr>
          <a:xfrm rot="5400000" flipH="1">
            <a:off x="9898258" y="-764581"/>
            <a:ext cx="1529161" cy="3058321"/>
          </a:xfrm>
          <a:custGeom>
            <a:avLst/>
            <a:gdLst>
              <a:gd name="connsiteX0" fmla="*/ 0 w 6858000"/>
              <a:gd name="connsiteY0" fmla="*/ 342900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3429000 h 6858000"/>
              <a:gd name="connsiteX0" fmla="*/ 6858000 w 6949440"/>
              <a:gd name="connsiteY0" fmla="*/ 3429000 h 6858000"/>
              <a:gd name="connsiteX1" fmla="*/ 3429000 w 6949440"/>
              <a:gd name="connsiteY1" fmla="*/ 6858000 h 6858000"/>
              <a:gd name="connsiteX2" fmla="*/ 0 w 6949440"/>
              <a:gd name="connsiteY2" fmla="*/ 3429000 h 6858000"/>
              <a:gd name="connsiteX3" fmla="*/ 3429000 w 6949440"/>
              <a:gd name="connsiteY3" fmla="*/ 0 h 6858000"/>
              <a:gd name="connsiteX4" fmla="*/ 6949440 w 6949440"/>
              <a:gd name="connsiteY4" fmla="*/ 3520440 h 6858000"/>
              <a:gd name="connsiteX0" fmla="*/ 6858000 w 6858000"/>
              <a:gd name="connsiteY0" fmla="*/ 3429000 h 6858000"/>
              <a:gd name="connsiteX1" fmla="*/ 3429000 w 6858000"/>
              <a:gd name="connsiteY1" fmla="*/ 6858000 h 6858000"/>
              <a:gd name="connsiteX2" fmla="*/ 0 w 6858000"/>
              <a:gd name="connsiteY2" fmla="*/ 3429000 h 6858000"/>
              <a:gd name="connsiteX3" fmla="*/ 3429000 w 6858000"/>
              <a:gd name="connsiteY3" fmla="*/ 0 h 6858000"/>
              <a:gd name="connsiteX0" fmla="*/ 3429000 w 3429000"/>
              <a:gd name="connsiteY0" fmla="*/ 6858000 h 6858000"/>
              <a:gd name="connsiteX1" fmla="*/ 0 w 3429000"/>
              <a:gd name="connsiteY1" fmla="*/ 3429000 h 6858000"/>
              <a:gd name="connsiteX2" fmla="*/ 3429000 w 3429000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3429000" y="6858000"/>
                </a:move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</a:path>
            </a:pathLst>
          </a:custGeom>
          <a:ln w="12700">
            <a:solidFill>
              <a:schemeClr val="tx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1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79" r:id="rId20"/>
    <p:sldLayoutId id="2147483664" r:id="rId2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311BD7-C6DF-4A0C-9496-9A5930C083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b="12505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C9E18B-1D87-470A-A9AA-60CE764CAE6E}"/>
              </a:ext>
            </a:extLst>
          </p:cNvPr>
          <p:cNvSpPr txBox="1"/>
          <p:nvPr userDrawn="1"/>
        </p:nvSpPr>
        <p:spPr>
          <a:xfrm>
            <a:off x="5563481" y="1923703"/>
            <a:ext cx="59548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6600" dirty="0">
                <a:latin typeface="+mj-lt"/>
                <a:cs typeface="Arial" panose="020B0604020202020204" pitchFamily="34" charset="0"/>
              </a:rPr>
              <a:t>Хореография танца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4EA5A9-FF33-4D0F-B99B-A25963076384}"/>
              </a:ext>
            </a:extLst>
          </p:cNvPr>
          <p:cNvSpPr/>
          <p:nvPr userDrawn="1"/>
        </p:nvSpPr>
        <p:spPr>
          <a:xfrm>
            <a:off x="5346233" y="5232936"/>
            <a:ext cx="5167246" cy="651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Разработала Касмина Дарья</a:t>
            </a:r>
          </a:p>
          <a:p>
            <a:pPr algn="ctr"/>
            <a:r>
              <a:rPr lang="ru-RU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Учащаяся 2 курса, группы ПЗТ-38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598DE60-6B63-4C20-8DBC-54B1E47467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6345" y="2625117"/>
            <a:ext cx="4107134" cy="892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DF3670-4DE8-416F-9842-38A33D05F37C}"/>
              </a:ext>
            </a:extLst>
          </p:cNvPr>
          <p:cNvSpPr txBox="1"/>
          <p:nvPr/>
        </p:nvSpPr>
        <p:spPr>
          <a:xfrm>
            <a:off x="4204092" y="978014"/>
            <a:ext cx="54526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ko-KR" sz="2400" dirty="0">
                <a:solidFill>
                  <a:schemeClr val="tx1"/>
                </a:solidFill>
                <a:cs typeface="Arial" panose="020B0604020202020204" pitchFamily="34" charset="0"/>
              </a:rPr>
              <a:t>Познавательное приложение </a:t>
            </a:r>
          </a:p>
          <a:p>
            <a:pPr algn="ctr"/>
            <a:r>
              <a:rPr lang="ru-RU" altLang="ko-KR" sz="2400" dirty="0">
                <a:cs typeface="Arial" panose="020B0604020202020204" pitchFamily="34" charset="0"/>
              </a:rPr>
              <a:t>                                             </a:t>
            </a:r>
            <a:r>
              <a:rPr lang="ru-RU" altLang="ko-KR" sz="2400" dirty="0">
                <a:solidFill>
                  <a:schemeClr val="tx1"/>
                </a:solidFill>
                <a:cs typeface="Arial" panose="020B0604020202020204" pitchFamily="34" charset="0"/>
              </a:rPr>
              <a:t>на тему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25B78F-236C-4F24-ACEA-09C6C4C34B3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t="6383" r="16345" b="4148"/>
          <a:stretch/>
        </p:blipFill>
        <p:spPr>
          <a:xfrm>
            <a:off x="6575769" y="1008017"/>
            <a:ext cx="3465216" cy="4841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2ED8DD-C7A8-43C4-A873-1F2240FE5F82}"/>
              </a:ext>
            </a:extLst>
          </p:cNvPr>
          <p:cNvSpPr txBox="1"/>
          <p:nvPr/>
        </p:nvSpPr>
        <p:spPr>
          <a:xfrm>
            <a:off x="964215" y="974898"/>
            <a:ext cx="4465838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Я Даша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47B08-FCF4-4652-B6B1-60CE1EB55747}"/>
              </a:ext>
            </a:extLst>
          </p:cNvPr>
          <p:cNvSpPr txBox="1"/>
          <p:nvPr/>
        </p:nvSpPr>
        <p:spPr>
          <a:xfrm>
            <a:off x="964215" y="1652929"/>
            <a:ext cx="5314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z="1800" dirty="0">
                <a:latin typeface="Times New Roman" panose="02020603050405020304" pitchFamily="18" charset="0"/>
              </a:rPr>
              <a:t>Р</a:t>
            </a:r>
            <a:r>
              <a:rPr lang="ru-RU" sz="1800" b="0" dirty="0">
                <a:effectLst/>
                <a:latin typeface="Times New Roman" panose="02020603050405020304" pitchFamily="18" charset="0"/>
              </a:rPr>
              <a:t>одилась и живу в городе Гродно.</a:t>
            </a:r>
            <a:endParaRPr lang="ru-RU" sz="2400" dirty="0">
              <a:effectLst/>
            </a:endParaRPr>
          </a:p>
          <a:p>
            <a:r>
              <a:rPr lang="ru-RU" sz="1800" b="0" dirty="0">
                <a:effectLst/>
                <a:latin typeface="Times New Roman" panose="02020603050405020304" pitchFamily="18" charset="0"/>
              </a:rPr>
              <a:t>Мне 16 лет, </a:t>
            </a:r>
            <a:r>
              <a:rPr lang="ru-RU" sz="1800" dirty="0">
                <a:latin typeface="Times New Roman" panose="02020603050405020304" pitchFamily="18" charset="0"/>
              </a:rPr>
              <a:t>я</a:t>
            </a:r>
            <a:r>
              <a:rPr lang="ru-RU" sz="1800" b="0" dirty="0">
                <a:effectLst/>
                <a:latin typeface="Times New Roman" panose="02020603050405020304" pitchFamily="18" charset="0"/>
              </a:rPr>
              <a:t> поступила в 2021 году в Гродненский </a:t>
            </a:r>
          </a:p>
          <a:p>
            <a:r>
              <a:rPr lang="ru-RU" sz="1800" b="0" dirty="0">
                <a:effectLst/>
                <a:latin typeface="Times New Roman" panose="02020603050405020304" pitchFamily="18" charset="0"/>
              </a:rPr>
              <a:t>государственный политехнический колледж, так как хочу связать свою жизнь именно с </a:t>
            </a:r>
          </a:p>
          <a:p>
            <a:r>
              <a:rPr lang="ru-RU" sz="1800" b="0" dirty="0">
                <a:effectLst/>
                <a:latin typeface="Times New Roman" panose="02020603050405020304" pitchFamily="18" charset="0"/>
              </a:rPr>
              <a:t>программированием.</a:t>
            </a:r>
            <a:endParaRPr lang="ru-RU" sz="24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EE585-ABFB-4A5F-BBE1-91A1832ADC6A}"/>
              </a:ext>
            </a:extLst>
          </p:cNvPr>
          <p:cNvSpPr txBox="1"/>
          <p:nvPr/>
        </p:nvSpPr>
        <p:spPr>
          <a:xfrm>
            <a:off x="964215" y="3570491"/>
            <a:ext cx="4465838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dirty="0"/>
              <a:t>А теперь о проекте…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E7021-AA10-458A-AA27-0631AC197CEE}"/>
              </a:ext>
            </a:extLst>
          </p:cNvPr>
          <p:cNvSpPr txBox="1"/>
          <p:nvPr/>
        </p:nvSpPr>
        <p:spPr>
          <a:xfrm>
            <a:off x="859712" y="4093711"/>
            <a:ext cx="5314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z="1600" b="0" dirty="0">
                <a:effectLst/>
                <a:latin typeface="Times New Roman" panose="02020603050405020304" pitchFamily="18" charset="0"/>
              </a:rPr>
              <a:t>Идея сделать познавательное приложение на тему танцев мне пришла сразу же, долго не обдумывая</a:t>
            </a:r>
            <a:r>
              <a:rPr lang="ru-RU" sz="1600" dirty="0">
                <a:effectLst/>
                <a:latin typeface="Times New Roman" panose="02020603050405020304" pitchFamily="18" charset="0"/>
              </a:rPr>
              <a:t>. Желание </a:t>
            </a:r>
          </a:p>
          <a:p>
            <a:r>
              <a:rPr lang="ru-RU" sz="1600" dirty="0">
                <a:effectLst/>
                <a:latin typeface="Times New Roman" panose="02020603050405020304" pitchFamily="18" charset="0"/>
              </a:rPr>
              <a:t>делится с миром  своим творчеством и навыками у </a:t>
            </a:r>
          </a:p>
          <a:p>
            <a:r>
              <a:rPr lang="ru-RU" sz="1600" dirty="0">
                <a:effectLst/>
                <a:latin typeface="Times New Roman" panose="02020603050405020304" pitchFamily="18" charset="0"/>
              </a:rPr>
              <a:t>каждого программиста должно стремиться всё выше, неся в общество всё больше и больше новых идей, поэтому я </a:t>
            </a:r>
          </a:p>
          <a:p>
            <a:r>
              <a:rPr lang="ru-RU" sz="1600" dirty="0">
                <a:latin typeface="Times New Roman" panose="02020603050405020304" pitchFamily="18" charset="0"/>
              </a:rPr>
              <a:t>записала видео</a:t>
            </a:r>
            <a:r>
              <a:rPr lang="ru-RU" sz="1600" dirty="0">
                <a:effectLst/>
                <a:latin typeface="Times New Roman" panose="02020603050405020304" pitchFamily="18" charset="0"/>
              </a:rPr>
              <a:t> хореографий, так как…</a:t>
            </a:r>
          </a:p>
        </p:txBody>
      </p:sp>
    </p:spTree>
    <p:extLst>
      <p:ext uri="{BB962C8B-B14F-4D97-AF65-F5344CB8AC3E}">
        <p14:creationId xmlns:p14="http://schemas.microsoft.com/office/powerpoint/2010/main" val="403894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5C9C18-5EED-4373-B78D-44CACC4A08E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/>
          <a:srcRect l="361" t="15704" r="-361" b="9296"/>
          <a:stretch/>
        </p:blipFill>
        <p:spPr>
          <a:xfrm>
            <a:off x="176268" y="1647417"/>
            <a:ext cx="2835079" cy="283507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894AB6-B31B-456A-8E7B-5EB23EF2427A}"/>
              </a:ext>
            </a:extLst>
          </p:cNvPr>
          <p:cNvSpPr/>
          <p:nvPr/>
        </p:nvSpPr>
        <p:spPr>
          <a:xfrm>
            <a:off x="432689" y="4553779"/>
            <a:ext cx="2139326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/>
              <a:t>Я люблю снимать видео танцев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FA1BE1-3DC5-4FD4-A9CF-3A37777AF94D}"/>
              </a:ext>
            </a:extLst>
          </p:cNvPr>
          <p:cNvSpPr/>
          <p:nvPr/>
        </p:nvSpPr>
        <p:spPr>
          <a:xfrm>
            <a:off x="3307281" y="4470996"/>
            <a:ext cx="2457628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/>
              <a:t>Выступать вместе с группой на разных мероприятиях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78A352-AFD1-454C-AB55-80005E7660A8}"/>
              </a:ext>
            </a:extLst>
          </p:cNvPr>
          <p:cNvSpPr/>
          <p:nvPr/>
        </p:nvSpPr>
        <p:spPr>
          <a:xfrm>
            <a:off x="6533590" y="4609495"/>
            <a:ext cx="2216612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/>
              <a:t>Получать удовольствие на сцене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DEAA4F-FDAF-47B8-A212-A83EA96D7F74}"/>
              </a:ext>
            </a:extLst>
          </p:cNvPr>
          <p:cNvSpPr/>
          <p:nvPr/>
        </p:nvSpPr>
        <p:spPr>
          <a:xfrm>
            <a:off x="9400042" y="4609495"/>
            <a:ext cx="2696164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/>
              <a:t>А вот и я закрыла сезон танцев 22-23 г. </a:t>
            </a:r>
          </a:p>
          <a:p>
            <a:pPr algn="ctr"/>
            <a:r>
              <a:rPr lang="ru-RU" altLang="ko-KR" dirty="0"/>
              <a:t>22 июня</a:t>
            </a:r>
          </a:p>
          <a:p>
            <a:pPr algn="ctr"/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B5C76-D452-4A2B-AE8B-7722FDDDBA13}"/>
              </a:ext>
            </a:extLst>
          </p:cNvPr>
          <p:cNvSpPr txBox="1"/>
          <p:nvPr/>
        </p:nvSpPr>
        <p:spPr>
          <a:xfrm>
            <a:off x="2056104" y="447085"/>
            <a:ext cx="7773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/>
              <a:t>Вся моя жизнь связана с танцами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CD1FDD-E147-4BE5-B0F6-5B6D2F2AA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1218" y="4759728"/>
            <a:ext cx="306062" cy="44559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526C06F-BE95-4DAA-9F29-AE7AF6704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2968" y="4759728"/>
            <a:ext cx="306062" cy="445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AD0B2FF-71E8-4AC1-823B-BA1332DC8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1611" y="4764991"/>
            <a:ext cx="306062" cy="4455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796304B-428E-4E3C-B51F-4F6A5BBBE0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03" r="8752"/>
          <a:stretch/>
        </p:blipFill>
        <p:spPr>
          <a:xfrm>
            <a:off x="3083765" y="1777935"/>
            <a:ext cx="2969252" cy="256179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367BACD-D8F1-4E22-B532-673CF33E9B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70" r="18792"/>
          <a:stretch/>
        </p:blipFill>
        <p:spPr>
          <a:xfrm>
            <a:off x="6175844" y="1641292"/>
            <a:ext cx="2779538" cy="2835075"/>
          </a:xfrm>
          <a:prstGeom prst="rect">
            <a:avLst/>
          </a:prstGeom>
        </p:spPr>
      </p:pic>
      <p:pic>
        <p:nvPicPr>
          <p:cNvPr id="23" name="IMG_2596да">
            <a:hlinkClick r:id="" action="ppaction://media"/>
            <a:extLst>
              <a:ext uri="{FF2B5EF4-FFF2-40B4-BE49-F238E27FC236}">
                <a16:creationId xmlns:a16="http://schemas.microsoft.com/office/drawing/2014/main" id="{C6E4ED4A-0F2E-48DC-8BD1-52BA6FDB40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78210" y="1641292"/>
            <a:ext cx="2835078" cy="28350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C1247A-EBC7-43DF-9AF2-C6434212EBBF}"/>
              </a:ext>
            </a:extLst>
          </p:cNvPr>
          <p:cNvSpPr txBox="1"/>
          <p:nvPr/>
        </p:nvSpPr>
        <p:spPr>
          <a:xfrm>
            <a:off x="8503233" y="5991080"/>
            <a:ext cx="238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ko-KR" sz="2800" dirty="0">
                <a:latin typeface="+mj-lt"/>
              </a:rPr>
              <a:t>Поэтому…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814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3333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E2DCAF-3A54-4104-9C3D-5A42B0457659}"/>
              </a:ext>
            </a:extLst>
          </p:cNvPr>
          <p:cNvSpPr txBox="1"/>
          <p:nvPr/>
        </p:nvSpPr>
        <p:spPr>
          <a:xfrm>
            <a:off x="2631536" y="609305"/>
            <a:ext cx="6928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/>
              <a:t>Получилось такое приложение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F9BA3-E313-450D-995B-B19FDD6D8E13}"/>
              </a:ext>
            </a:extLst>
          </p:cNvPr>
          <p:cNvSpPr txBox="1"/>
          <p:nvPr/>
        </p:nvSpPr>
        <p:spPr>
          <a:xfrm>
            <a:off x="1046159" y="4655892"/>
            <a:ext cx="478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000" b="1" dirty="0"/>
              <a:t>Вычисляем подходящий стиль танца</a:t>
            </a:r>
            <a:endParaRPr lang="en-US" altLang="ko-KR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C09C5-C507-4121-A4A8-187B25785AA7}"/>
              </a:ext>
            </a:extLst>
          </p:cNvPr>
          <p:cNvSpPr txBox="1"/>
          <p:nvPr/>
        </p:nvSpPr>
        <p:spPr>
          <a:xfrm>
            <a:off x="1193514" y="5104859"/>
            <a:ext cx="448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600" dirty="0"/>
              <a:t>После главной формы выбираем и проходим тест, переходим далее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F7CFC-C391-464A-93D5-CCCB255B4B60}"/>
              </a:ext>
            </a:extLst>
          </p:cNvPr>
          <p:cNvSpPr txBox="1"/>
          <p:nvPr/>
        </p:nvSpPr>
        <p:spPr>
          <a:xfrm>
            <a:off x="6346427" y="4680286"/>
            <a:ext cx="504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000" b="1" dirty="0"/>
              <a:t>Выбираем подходящую хореографию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22115-C72E-4E59-AEE3-BE3F4643DAC5}"/>
              </a:ext>
            </a:extLst>
          </p:cNvPr>
          <p:cNvSpPr txBox="1"/>
          <p:nvPr/>
        </p:nvSpPr>
        <p:spPr>
          <a:xfrm>
            <a:off x="6511637" y="5104859"/>
            <a:ext cx="448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600" dirty="0"/>
              <a:t>Переходим по нужному танцу, изучаем </a:t>
            </a:r>
            <a:r>
              <a:rPr lang="ru-RU" altLang="ko-KR" sz="1600" dirty="0" err="1"/>
              <a:t>хорео</a:t>
            </a:r>
            <a:r>
              <a:rPr lang="ru-RU" altLang="ko-KR" sz="1600" dirty="0"/>
              <a:t> и танцуем</a:t>
            </a:r>
            <a:endParaRPr lang="en-US" altLang="ko-KR" sz="1600" baseline="30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BED3A9-C59A-4F6F-B069-673E6490C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6" t="11619" b="12170"/>
          <a:stretch/>
        </p:blipFill>
        <p:spPr>
          <a:xfrm>
            <a:off x="1591833" y="1248005"/>
            <a:ext cx="3700455" cy="340788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F488C3-D4A4-4CFC-B13F-EA04D6A63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88" b="8917"/>
          <a:stretch/>
        </p:blipFill>
        <p:spPr>
          <a:xfrm>
            <a:off x="6899713" y="1254324"/>
            <a:ext cx="3710697" cy="3407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AAD113-62BF-4A48-B35D-7F6321E42C25}"/>
              </a:ext>
            </a:extLst>
          </p:cNvPr>
          <p:cNvSpPr txBox="1"/>
          <p:nvPr/>
        </p:nvSpPr>
        <p:spPr>
          <a:xfrm>
            <a:off x="9168578" y="5342066"/>
            <a:ext cx="391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ko-KR" sz="2800" baseline="30000" dirty="0">
                <a:sym typeface="Wingdings" panose="05000000000000000000" pitchFamily="2" charset="2"/>
              </a:rPr>
              <a:t></a:t>
            </a:r>
            <a:endParaRPr lang="ru-BY" sz="2800" dirty="0"/>
          </a:p>
        </p:txBody>
      </p:sp>
    </p:spTree>
    <p:extLst>
      <p:ext uri="{BB962C8B-B14F-4D97-AF65-F5344CB8AC3E}">
        <p14:creationId xmlns:p14="http://schemas.microsoft.com/office/powerpoint/2010/main" val="42033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28FF9F-BD5E-404C-9087-ACE4C45C45E7}"/>
              </a:ext>
            </a:extLst>
          </p:cNvPr>
          <p:cNvSpPr txBox="1"/>
          <p:nvPr/>
        </p:nvSpPr>
        <p:spPr>
          <a:xfrm>
            <a:off x="3045823" y="595590"/>
            <a:ext cx="6100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effectLst/>
                <a:latin typeface="Times New Roman" panose="02020603050405020304" pitchFamily="18" charset="0"/>
              </a:rPr>
              <a:t>Спасибо вам за просмотр презентации и интерес к </a:t>
            </a:r>
          </a:p>
          <a:p>
            <a:pPr algn="ctr"/>
            <a:r>
              <a:rPr lang="ru-RU" sz="2000" dirty="0">
                <a:effectLst/>
                <a:latin typeface="Times New Roman" panose="02020603050405020304" pitchFamily="18" charset="0"/>
              </a:rPr>
              <a:t>моей работе, переходим к проекту!</a:t>
            </a:r>
            <a:endParaRPr lang="en-US" altLang="ko-KR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5137DF-24C9-4A13-B737-3AAF6EC75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3" t="15237" r="14107" b="18717"/>
          <a:stretch/>
        </p:blipFill>
        <p:spPr>
          <a:xfrm>
            <a:off x="4254137" y="1393371"/>
            <a:ext cx="3592286" cy="4619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layfair Display Black - Poppins Light">
      <a:majorFont>
        <a:latin typeface="Playfair Display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845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ECEFEC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187</Words>
  <Application>Microsoft Office PowerPoint</Application>
  <PresentationFormat>Широкоэкранный</PresentationFormat>
  <Paragraphs>30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Poppins Light</vt:lpstr>
      <vt:lpstr>맑은 고딕</vt:lpstr>
      <vt:lpstr>Arial</vt:lpstr>
      <vt:lpstr>Times New Roman</vt:lpstr>
      <vt:lpstr>Playfair Display Black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Даша Касмина</cp:lastModifiedBy>
  <cp:revision>240</cp:revision>
  <dcterms:created xsi:type="dcterms:W3CDTF">2019-04-06T05:20:47Z</dcterms:created>
  <dcterms:modified xsi:type="dcterms:W3CDTF">2023-06-25T11:46:48Z</dcterms:modified>
</cp:coreProperties>
</file>